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83849-F0F8-48DC-8EC8-710A3B156859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B7DB86-575C-49F2-B4B8-5A4B01091BA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276588" y="1125520"/>
            <a:ext cx="5170369" cy="1184894"/>
            <a:chOff x="2276588" y="1125520"/>
            <a:chExt cx="5170369" cy="1184894"/>
          </a:xfrm>
        </p:grpSpPr>
        <p:sp>
          <p:nvSpPr>
            <p:cNvPr id="2" name="Freeform 1"/>
            <p:cNvSpPr/>
            <p:nvPr/>
          </p:nvSpPr>
          <p:spPr>
            <a:xfrm>
              <a:off x="2276588" y="1125520"/>
              <a:ext cx="376199" cy="911153"/>
            </a:xfrm>
            <a:custGeom>
              <a:avLst/>
              <a:gdLst/>
              <a:ahLst/>
              <a:cxnLst/>
              <a:rect l="0" t="0" r="0" b="0"/>
              <a:pathLst>
                <a:path w="376199" h="911153">
                  <a:moveTo>
                    <a:pt x="376198" y="247856"/>
                  </a:moveTo>
                  <a:lnTo>
                    <a:pt x="376198" y="189239"/>
                  </a:lnTo>
                  <a:lnTo>
                    <a:pt x="367793" y="135065"/>
                  </a:lnTo>
                  <a:lnTo>
                    <a:pt x="351748" y="82424"/>
                  </a:lnTo>
                  <a:lnTo>
                    <a:pt x="329959" y="48711"/>
                  </a:lnTo>
                  <a:lnTo>
                    <a:pt x="310024" y="28326"/>
                  </a:lnTo>
                  <a:lnTo>
                    <a:pt x="285566" y="11467"/>
                  </a:lnTo>
                  <a:lnTo>
                    <a:pt x="239900" y="0"/>
                  </a:lnTo>
                  <a:lnTo>
                    <a:pt x="209556" y="3557"/>
                  </a:lnTo>
                  <a:lnTo>
                    <a:pt x="151949" y="24905"/>
                  </a:lnTo>
                  <a:lnTo>
                    <a:pt x="104353" y="58561"/>
                  </a:lnTo>
                  <a:lnTo>
                    <a:pt x="57390" y="109835"/>
                  </a:lnTo>
                  <a:lnTo>
                    <a:pt x="23235" y="172500"/>
                  </a:lnTo>
                  <a:lnTo>
                    <a:pt x="6714" y="229428"/>
                  </a:lnTo>
                  <a:lnTo>
                    <a:pt x="0" y="285160"/>
                  </a:lnTo>
                  <a:lnTo>
                    <a:pt x="6136" y="340753"/>
                  </a:lnTo>
                  <a:lnTo>
                    <a:pt x="17636" y="381706"/>
                  </a:lnTo>
                  <a:lnTo>
                    <a:pt x="48658" y="434346"/>
                  </a:lnTo>
                  <a:lnTo>
                    <a:pt x="65678" y="455913"/>
                  </a:lnTo>
                  <a:lnTo>
                    <a:pt x="88841" y="473297"/>
                  </a:lnTo>
                  <a:lnTo>
                    <a:pt x="117852" y="482583"/>
                  </a:lnTo>
                  <a:lnTo>
                    <a:pt x="160831" y="484691"/>
                  </a:lnTo>
                  <a:lnTo>
                    <a:pt x="198912" y="474787"/>
                  </a:lnTo>
                  <a:lnTo>
                    <a:pt x="233592" y="457035"/>
                  </a:lnTo>
                  <a:lnTo>
                    <a:pt x="282073" y="413573"/>
                  </a:lnTo>
                  <a:lnTo>
                    <a:pt x="320561" y="362435"/>
                  </a:lnTo>
                  <a:lnTo>
                    <a:pt x="345451" y="307274"/>
                  </a:lnTo>
                  <a:lnTo>
                    <a:pt x="361633" y="251318"/>
                  </a:lnTo>
                  <a:lnTo>
                    <a:pt x="372975" y="195204"/>
                  </a:lnTo>
                  <a:lnTo>
                    <a:pt x="373595" y="175322"/>
                  </a:lnTo>
                  <a:lnTo>
                    <a:pt x="372123" y="174934"/>
                  </a:lnTo>
                  <a:lnTo>
                    <a:pt x="367368" y="185031"/>
                  </a:lnTo>
                  <a:lnTo>
                    <a:pt x="354783" y="235880"/>
                  </a:lnTo>
                  <a:lnTo>
                    <a:pt x="347626" y="292661"/>
                  </a:lnTo>
                  <a:lnTo>
                    <a:pt x="345506" y="347699"/>
                  </a:lnTo>
                  <a:lnTo>
                    <a:pt x="339200" y="408218"/>
                  </a:lnTo>
                  <a:lnTo>
                    <a:pt x="335600" y="467856"/>
                  </a:lnTo>
                  <a:lnTo>
                    <a:pt x="334534" y="526211"/>
                  </a:lnTo>
                  <a:lnTo>
                    <a:pt x="334217" y="574957"/>
                  </a:lnTo>
                  <a:lnTo>
                    <a:pt x="334111" y="633349"/>
                  </a:lnTo>
                  <a:lnTo>
                    <a:pt x="334089" y="689944"/>
                  </a:lnTo>
                  <a:lnTo>
                    <a:pt x="334086" y="741493"/>
                  </a:lnTo>
                  <a:lnTo>
                    <a:pt x="334085" y="802391"/>
                  </a:lnTo>
                  <a:lnTo>
                    <a:pt x="334084" y="854360"/>
                  </a:lnTo>
                  <a:lnTo>
                    <a:pt x="334084" y="911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89657" y="205772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92833" y="1139551"/>
              <a:ext cx="501051" cy="789878"/>
            </a:xfrm>
            <a:custGeom>
              <a:avLst/>
              <a:gdLst/>
              <a:ahLst/>
              <a:cxnLst/>
              <a:rect l="0" t="0" r="0" b="0"/>
              <a:pathLst>
                <a:path w="501051" h="789878">
                  <a:moveTo>
                    <a:pt x="117964" y="12727"/>
                  </a:moveTo>
                  <a:lnTo>
                    <a:pt x="83217" y="73837"/>
                  </a:lnTo>
                  <a:lnTo>
                    <a:pt x="56730" y="133858"/>
                  </a:lnTo>
                  <a:lnTo>
                    <a:pt x="16050" y="187128"/>
                  </a:lnTo>
                  <a:lnTo>
                    <a:pt x="10247" y="188656"/>
                  </a:lnTo>
                  <a:lnTo>
                    <a:pt x="5208" y="186165"/>
                  </a:lnTo>
                  <a:lnTo>
                    <a:pt x="679" y="180995"/>
                  </a:lnTo>
                  <a:lnTo>
                    <a:pt x="0" y="174038"/>
                  </a:lnTo>
                  <a:lnTo>
                    <a:pt x="20833" y="111319"/>
                  </a:lnTo>
                  <a:lnTo>
                    <a:pt x="57484" y="64257"/>
                  </a:lnTo>
                  <a:lnTo>
                    <a:pt x="118200" y="16755"/>
                  </a:lnTo>
                  <a:lnTo>
                    <a:pt x="155208" y="922"/>
                  </a:lnTo>
                  <a:lnTo>
                    <a:pt x="195810" y="0"/>
                  </a:lnTo>
                  <a:lnTo>
                    <a:pt x="249111" y="11339"/>
                  </a:lnTo>
                  <a:lnTo>
                    <a:pt x="268278" y="22249"/>
                  </a:lnTo>
                  <a:lnTo>
                    <a:pt x="281476" y="38016"/>
                  </a:lnTo>
                  <a:lnTo>
                    <a:pt x="299481" y="82323"/>
                  </a:lnTo>
                  <a:lnTo>
                    <a:pt x="299518" y="122385"/>
                  </a:lnTo>
                  <a:lnTo>
                    <a:pt x="287880" y="175504"/>
                  </a:lnTo>
                  <a:lnTo>
                    <a:pt x="257612" y="229756"/>
                  </a:lnTo>
                  <a:lnTo>
                    <a:pt x="214819" y="285932"/>
                  </a:lnTo>
                  <a:lnTo>
                    <a:pt x="189165" y="314775"/>
                  </a:lnTo>
                  <a:lnTo>
                    <a:pt x="179469" y="322887"/>
                  </a:lnTo>
                  <a:lnTo>
                    <a:pt x="175345" y="324785"/>
                  </a:lnTo>
                  <a:lnTo>
                    <a:pt x="174935" y="322541"/>
                  </a:lnTo>
                  <a:lnTo>
                    <a:pt x="177002" y="317536"/>
                  </a:lnTo>
                  <a:lnTo>
                    <a:pt x="188657" y="308854"/>
                  </a:lnTo>
                  <a:lnTo>
                    <a:pt x="224735" y="293749"/>
                  </a:lnTo>
                  <a:lnTo>
                    <a:pt x="244966" y="292824"/>
                  </a:lnTo>
                  <a:lnTo>
                    <a:pt x="279206" y="301999"/>
                  </a:lnTo>
                  <a:lnTo>
                    <a:pt x="332698" y="326060"/>
                  </a:lnTo>
                  <a:lnTo>
                    <a:pt x="387155" y="362919"/>
                  </a:lnTo>
                  <a:lnTo>
                    <a:pt x="438159" y="416494"/>
                  </a:lnTo>
                  <a:lnTo>
                    <a:pt x="468384" y="472462"/>
                  </a:lnTo>
                  <a:lnTo>
                    <a:pt x="487474" y="522641"/>
                  </a:lnTo>
                  <a:lnTo>
                    <a:pt x="495340" y="574554"/>
                  </a:lnTo>
                  <a:lnTo>
                    <a:pt x="501050" y="625811"/>
                  </a:lnTo>
                  <a:lnTo>
                    <a:pt x="486917" y="685644"/>
                  </a:lnTo>
                  <a:lnTo>
                    <a:pt x="477305" y="713054"/>
                  </a:lnTo>
                  <a:lnTo>
                    <a:pt x="461335" y="736935"/>
                  </a:lnTo>
                  <a:lnTo>
                    <a:pt x="427024" y="764520"/>
                  </a:lnTo>
                  <a:lnTo>
                    <a:pt x="387222" y="781922"/>
                  </a:lnTo>
                  <a:lnTo>
                    <a:pt x="324615" y="789877"/>
                  </a:lnTo>
                  <a:lnTo>
                    <a:pt x="269095" y="788329"/>
                  </a:lnTo>
                  <a:lnTo>
                    <a:pt x="212807" y="782694"/>
                  </a:lnTo>
                  <a:lnTo>
                    <a:pt x="162573" y="776129"/>
                  </a:lnTo>
                  <a:lnTo>
                    <a:pt x="101603" y="764600"/>
                  </a:lnTo>
                  <a:lnTo>
                    <a:pt x="53857" y="761109"/>
                  </a:lnTo>
                  <a:lnTo>
                    <a:pt x="33736" y="760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21491" y="153130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4371" y="14654"/>
                  </a:lnTo>
                  <a:lnTo>
                    <a:pt x="3373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95315" y="1320734"/>
              <a:ext cx="73700" cy="579068"/>
            </a:xfrm>
            <a:custGeom>
              <a:avLst/>
              <a:gdLst/>
              <a:ahLst/>
              <a:cxnLst/>
              <a:rect l="0" t="0" r="0" b="0"/>
              <a:pathLst>
                <a:path w="73700" h="579068">
                  <a:moveTo>
                    <a:pt x="73699" y="579067"/>
                  </a:moveTo>
                  <a:lnTo>
                    <a:pt x="73699" y="524923"/>
                  </a:lnTo>
                  <a:lnTo>
                    <a:pt x="70580" y="477626"/>
                  </a:lnTo>
                  <a:lnTo>
                    <a:pt x="65366" y="419159"/>
                  </a:lnTo>
                  <a:lnTo>
                    <a:pt x="62977" y="376976"/>
                  </a:lnTo>
                  <a:lnTo>
                    <a:pt x="58015" y="330931"/>
                  </a:lnTo>
                  <a:lnTo>
                    <a:pt x="54235" y="275738"/>
                  </a:lnTo>
                  <a:lnTo>
                    <a:pt x="47525" y="212981"/>
                  </a:lnTo>
                  <a:lnTo>
                    <a:pt x="41399" y="169528"/>
                  </a:lnTo>
                  <a:lnTo>
                    <a:pt x="31374" y="114961"/>
                  </a:lnTo>
                  <a:lnTo>
                    <a:pt x="17505" y="594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63688" y="1241673"/>
              <a:ext cx="680092" cy="700017"/>
            </a:xfrm>
            <a:custGeom>
              <a:avLst/>
              <a:gdLst/>
              <a:ahLst/>
              <a:cxnLst/>
              <a:rect l="0" t="0" r="0" b="0"/>
              <a:pathLst>
                <a:path w="680092" h="700017">
                  <a:moveTo>
                    <a:pt x="0" y="68532"/>
                  </a:moveTo>
                  <a:lnTo>
                    <a:pt x="43962" y="44813"/>
                  </a:lnTo>
                  <a:lnTo>
                    <a:pt x="106453" y="23410"/>
                  </a:lnTo>
                  <a:lnTo>
                    <a:pt x="135049" y="13383"/>
                  </a:lnTo>
                  <a:lnTo>
                    <a:pt x="184034" y="6568"/>
                  </a:lnTo>
                  <a:lnTo>
                    <a:pt x="236763" y="0"/>
                  </a:lnTo>
                  <a:lnTo>
                    <a:pt x="295150" y="4423"/>
                  </a:lnTo>
                  <a:lnTo>
                    <a:pt x="348844" y="13142"/>
                  </a:lnTo>
                  <a:lnTo>
                    <a:pt x="406382" y="26569"/>
                  </a:lnTo>
                  <a:lnTo>
                    <a:pt x="461527" y="45155"/>
                  </a:lnTo>
                  <a:lnTo>
                    <a:pt x="516823" y="82983"/>
                  </a:lnTo>
                  <a:lnTo>
                    <a:pt x="563071" y="117720"/>
                  </a:lnTo>
                  <a:lnTo>
                    <a:pt x="606971" y="174438"/>
                  </a:lnTo>
                  <a:lnTo>
                    <a:pt x="643653" y="227978"/>
                  </a:lnTo>
                  <a:lnTo>
                    <a:pt x="671352" y="287635"/>
                  </a:lnTo>
                  <a:lnTo>
                    <a:pt x="678574" y="312141"/>
                  </a:lnTo>
                  <a:lnTo>
                    <a:pt x="680091" y="375532"/>
                  </a:lnTo>
                  <a:lnTo>
                    <a:pt x="672561" y="426997"/>
                  </a:lnTo>
                  <a:lnTo>
                    <a:pt x="659536" y="485611"/>
                  </a:lnTo>
                  <a:lnTo>
                    <a:pt x="631227" y="538220"/>
                  </a:lnTo>
                  <a:lnTo>
                    <a:pt x="602415" y="588829"/>
                  </a:lnTo>
                  <a:lnTo>
                    <a:pt x="543283" y="642397"/>
                  </a:lnTo>
                  <a:lnTo>
                    <a:pt x="488047" y="670629"/>
                  </a:lnTo>
                  <a:lnTo>
                    <a:pt x="434486" y="691533"/>
                  </a:lnTo>
                  <a:lnTo>
                    <a:pt x="384150" y="697662"/>
                  </a:lnTo>
                  <a:lnTo>
                    <a:pt x="324782" y="699478"/>
                  </a:lnTo>
                  <a:lnTo>
                    <a:pt x="262738" y="700016"/>
                  </a:lnTo>
                  <a:lnTo>
                    <a:pt x="202937" y="691792"/>
                  </a:lnTo>
                  <a:lnTo>
                    <a:pt x="147399" y="679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47736" y="1815573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63853" y="16365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75794" y="1744484"/>
              <a:ext cx="224972" cy="239496"/>
            </a:xfrm>
            <a:custGeom>
              <a:avLst/>
              <a:gdLst/>
              <a:ahLst/>
              <a:cxnLst/>
              <a:rect l="0" t="0" r="0" b="0"/>
              <a:pathLst>
                <a:path w="224972" h="239496">
                  <a:moveTo>
                    <a:pt x="119686" y="144789"/>
                  </a:moveTo>
                  <a:lnTo>
                    <a:pt x="130865" y="128021"/>
                  </a:lnTo>
                  <a:lnTo>
                    <a:pt x="137817" y="95237"/>
                  </a:lnTo>
                  <a:lnTo>
                    <a:pt x="134287" y="61476"/>
                  </a:lnTo>
                  <a:lnTo>
                    <a:pt x="120243" y="29247"/>
                  </a:lnTo>
                  <a:lnTo>
                    <a:pt x="95675" y="3059"/>
                  </a:lnTo>
                  <a:lnTo>
                    <a:pt x="86131" y="0"/>
                  </a:lnTo>
                  <a:lnTo>
                    <a:pt x="66168" y="2839"/>
                  </a:lnTo>
                  <a:lnTo>
                    <a:pt x="35199" y="17592"/>
                  </a:lnTo>
                  <a:lnTo>
                    <a:pt x="20525" y="33274"/>
                  </a:lnTo>
                  <a:lnTo>
                    <a:pt x="5687" y="64954"/>
                  </a:lnTo>
                  <a:lnTo>
                    <a:pt x="0" y="91759"/>
                  </a:lnTo>
                  <a:lnTo>
                    <a:pt x="2761" y="153508"/>
                  </a:lnTo>
                  <a:lnTo>
                    <a:pt x="9243" y="205522"/>
                  </a:lnTo>
                  <a:lnTo>
                    <a:pt x="24051" y="233234"/>
                  </a:lnTo>
                  <a:lnTo>
                    <a:pt x="32533" y="237677"/>
                  </a:lnTo>
                  <a:lnTo>
                    <a:pt x="54436" y="239495"/>
                  </a:lnTo>
                  <a:lnTo>
                    <a:pt x="73529" y="233284"/>
                  </a:lnTo>
                  <a:lnTo>
                    <a:pt x="81896" y="228352"/>
                  </a:lnTo>
                  <a:lnTo>
                    <a:pt x="94312" y="213513"/>
                  </a:lnTo>
                  <a:lnTo>
                    <a:pt x="115608" y="162851"/>
                  </a:lnTo>
                  <a:lnTo>
                    <a:pt x="124197" y="119595"/>
                  </a:lnTo>
                  <a:lnTo>
                    <a:pt x="122713" y="90530"/>
                  </a:lnTo>
                  <a:lnTo>
                    <a:pt x="124044" y="91069"/>
                  </a:lnTo>
                  <a:lnTo>
                    <a:pt x="144245" y="144347"/>
                  </a:lnTo>
                  <a:lnTo>
                    <a:pt x="176300" y="188968"/>
                  </a:lnTo>
                  <a:lnTo>
                    <a:pt x="204006" y="215083"/>
                  </a:lnTo>
                  <a:lnTo>
                    <a:pt x="224971" y="229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16538" y="1781667"/>
              <a:ext cx="331035" cy="528747"/>
            </a:xfrm>
            <a:custGeom>
              <a:avLst/>
              <a:gdLst/>
              <a:ahLst/>
              <a:cxnLst/>
              <a:rect l="0" t="0" r="0" b="0"/>
              <a:pathLst>
                <a:path w="331035" h="528747">
                  <a:moveTo>
                    <a:pt x="273741" y="107606"/>
                  </a:moveTo>
                  <a:lnTo>
                    <a:pt x="279330" y="90838"/>
                  </a:lnTo>
                  <a:lnTo>
                    <a:pt x="277217" y="58054"/>
                  </a:lnTo>
                  <a:lnTo>
                    <a:pt x="269182" y="24293"/>
                  </a:lnTo>
                  <a:lnTo>
                    <a:pt x="263682" y="15799"/>
                  </a:lnTo>
                  <a:lnTo>
                    <a:pt x="248214" y="3242"/>
                  </a:lnTo>
                  <a:lnTo>
                    <a:pt x="229640" y="0"/>
                  </a:lnTo>
                  <a:lnTo>
                    <a:pt x="219774" y="774"/>
                  </a:lnTo>
                  <a:lnTo>
                    <a:pt x="199453" y="10992"/>
                  </a:lnTo>
                  <a:lnTo>
                    <a:pt x="163400" y="40558"/>
                  </a:lnTo>
                  <a:lnTo>
                    <a:pt x="146551" y="73052"/>
                  </a:lnTo>
                  <a:lnTo>
                    <a:pt x="144292" y="95758"/>
                  </a:lnTo>
                  <a:lnTo>
                    <a:pt x="152374" y="138931"/>
                  </a:lnTo>
                  <a:lnTo>
                    <a:pt x="167461" y="165110"/>
                  </a:lnTo>
                  <a:lnTo>
                    <a:pt x="175981" y="170508"/>
                  </a:lnTo>
                  <a:lnTo>
                    <a:pt x="197927" y="176507"/>
                  </a:lnTo>
                  <a:lnTo>
                    <a:pt x="207990" y="175767"/>
                  </a:lnTo>
                  <a:lnTo>
                    <a:pt x="225411" y="168705"/>
                  </a:lnTo>
                  <a:lnTo>
                    <a:pt x="248372" y="151575"/>
                  </a:lnTo>
                  <a:lnTo>
                    <a:pt x="264405" y="126093"/>
                  </a:lnTo>
                  <a:lnTo>
                    <a:pt x="269856" y="124610"/>
                  </a:lnTo>
                  <a:lnTo>
                    <a:pt x="275830" y="128300"/>
                  </a:lnTo>
                  <a:lnTo>
                    <a:pt x="282153" y="135440"/>
                  </a:lnTo>
                  <a:lnTo>
                    <a:pt x="300706" y="188926"/>
                  </a:lnTo>
                  <a:lnTo>
                    <a:pt x="312016" y="237506"/>
                  </a:lnTo>
                  <a:lnTo>
                    <a:pt x="326318" y="296435"/>
                  </a:lnTo>
                  <a:lnTo>
                    <a:pt x="331034" y="323721"/>
                  </a:lnTo>
                  <a:lnTo>
                    <a:pt x="329230" y="347546"/>
                  </a:lnTo>
                  <a:lnTo>
                    <a:pt x="321409" y="366714"/>
                  </a:lnTo>
                  <a:lnTo>
                    <a:pt x="316049" y="375101"/>
                  </a:lnTo>
                  <a:lnTo>
                    <a:pt x="300733" y="387539"/>
                  </a:lnTo>
                  <a:lnTo>
                    <a:pt x="262305" y="405057"/>
                  </a:lnTo>
                  <a:lnTo>
                    <a:pt x="204108" y="412546"/>
                  </a:lnTo>
                  <a:lnTo>
                    <a:pt x="154713" y="422046"/>
                  </a:lnTo>
                  <a:lnTo>
                    <a:pt x="112261" y="439159"/>
                  </a:lnTo>
                  <a:lnTo>
                    <a:pt x="56883" y="478402"/>
                  </a:lnTo>
                  <a:lnTo>
                    <a:pt x="9917" y="514476"/>
                  </a:lnTo>
                  <a:lnTo>
                    <a:pt x="0" y="528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68627" y="1731345"/>
              <a:ext cx="111166" cy="181690"/>
            </a:xfrm>
            <a:custGeom>
              <a:avLst/>
              <a:gdLst/>
              <a:ahLst/>
              <a:cxnLst/>
              <a:rect l="0" t="0" r="0" b="0"/>
              <a:pathLst>
                <a:path w="111166" h="181690">
                  <a:moveTo>
                    <a:pt x="5880" y="105285"/>
                  </a:moveTo>
                  <a:lnTo>
                    <a:pt x="291" y="122053"/>
                  </a:lnTo>
                  <a:lnTo>
                    <a:pt x="666" y="139644"/>
                  </a:lnTo>
                  <a:lnTo>
                    <a:pt x="11259" y="181689"/>
                  </a:lnTo>
                  <a:lnTo>
                    <a:pt x="5336" y="128178"/>
                  </a:lnTo>
                  <a:lnTo>
                    <a:pt x="0" y="95301"/>
                  </a:lnTo>
                  <a:lnTo>
                    <a:pt x="2486" y="73941"/>
                  </a:lnTo>
                  <a:lnTo>
                    <a:pt x="10611" y="55870"/>
                  </a:lnTo>
                  <a:lnTo>
                    <a:pt x="34890" y="25204"/>
                  </a:lnTo>
                  <a:lnTo>
                    <a:pt x="60879" y="9288"/>
                  </a:lnTo>
                  <a:lnTo>
                    <a:pt x="1111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77544" y="1772748"/>
              <a:ext cx="207575" cy="189621"/>
            </a:xfrm>
            <a:custGeom>
              <a:avLst/>
              <a:gdLst/>
              <a:ahLst/>
              <a:cxnLst/>
              <a:rect l="0" t="0" r="0" b="0"/>
              <a:pathLst>
                <a:path w="207575" h="189621">
                  <a:moveTo>
                    <a:pt x="123346" y="42825"/>
                  </a:moveTo>
                  <a:lnTo>
                    <a:pt x="117757" y="26058"/>
                  </a:lnTo>
                  <a:lnTo>
                    <a:pt x="105654" y="11586"/>
                  </a:lnTo>
                  <a:lnTo>
                    <a:pt x="97514" y="4452"/>
                  </a:lnTo>
                  <a:lnTo>
                    <a:pt x="88577" y="865"/>
                  </a:lnTo>
                  <a:lnTo>
                    <a:pt x="69289" y="0"/>
                  </a:lnTo>
                  <a:lnTo>
                    <a:pt x="60402" y="3746"/>
                  </a:lnTo>
                  <a:lnTo>
                    <a:pt x="36716" y="25787"/>
                  </a:lnTo>
                  <a:lnTo>
                    <a:pt x="16050" y="55714"/>
                  </a:lnTo>
                  <a:lnTo>
                    <a:pt x="3167" y="93697"/>
                  </a:lnTo>
                  <a:lnTo>
                    <a:pt x="0" y="134587"/>
                  </a:lnTo>
                  <a:lnTo>
                    <a:pt x="3405" y="162377"/>
                  </a:lnTo>
                  <a:lnTo>
                    <a:pt x="8290" y="172829"/>
                  </a:lnTo>
                  <a:lnTo>
                    <a:pt x="23077" y="187562"/>
                  </a:lnTo>
                  <a:lnTo>
                    <a:pt x="31934" y="189620"/>
                  </a:lnTo>
                  <a:lnTo>
                    <a:pt x="51133" y="185666"/>
                  </a:lnTo>
                  <a:lnTo>
                    <a:pt x="68245" y="172990"/>
                  </a:lnTo>
                  <a:lnTo>
                    <a:pt x="104305" y="126170"/>
                  </a:lnTo>
                  <a:lnTo>
                    <a:pt x="114104" y="105604"/>
                  </a:lnTo>
                  <a:lnTo>
                    <a:pt x="118354" y="102225"/>
                  </a:lnTo>
                  <a:lnTo>
                    <a:pt x="122358" y="103482"/>
                  </a:lnTo>
                  <a:lnTo>
                    <a:pt x="136701" y="125138"/>
                  </a:lnTo>
                  <a:lnTo>
                    <a:pt x="150339" y="144920"/>
                  </a:lnTo>
                  <a:lnTo>
                    <a:pt x="207574" y="179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95646" y="1786391"/>
              <a:ext cx="231628" cy="155525"/>
            </a:xfrm>
            <a:custGeom>
              <a:avLst/>
              <a:gdLst/>
              <a:ahLst/>
              <a:cxnLst/>
              <a:rect l="0" t="0" r="0" b="0"/>
              <a:pathLst>
                <a:path w="231628" h="155525">
                  <a:moveTo>
                    <a:pt x="0" y="39711"/>
                  </a:moveTo>
                  <a:lnTo>
                    <a:pt x="0" y="93855"/>
                  </a:lnTo>
                  <a:lnTo>
                    <a:pt x="6066" y="147316"/>
                  </a:lnTo>
                  <a:lnTo>
                    <a:pt x="5214" y="146543"/>
                  </a:lnTo>
                  <a:lnTo>
                    <a:pt x="3476" y="142518"/>
                  </a:lnTo>
                  <a:lnTo>
                    <a:pt x="687" y="86794"/>
                  </a:lnTo>
                  <a:lnTo>
                    <a:pt x="2543" y="39103"/>
                  </a:lnTo>
                  <a:lnTo>
                    <a:pt x="11269" y="17604"/>
                  </a:lnTo>
                  <a:lnTo>
                    <a:pt x="19211" y="12105"/>
                  </a:lnTo>
                  <a:lnTo>
                    <a:pt x="40514" y="9114"/>
                  </a:lnTo>
                  <a:lnTo>
                    <a:pt x="50406" y="12294"/>
                  </a:lnTo>
                  <a:lnTo>
                    <a:pt x="67636" y="25186"/>
                  </a:lnTo>
                  <a:lnTo>
                    <a:pt x="84901" y="52175"/>
                  </a:lnTo>
                  <a:lnTo>
                    <a:pt x="100046" y="91782"/>
                  </a:lnTo>
                  <a:lnTo>
                    <a:pt x="101792" y="89633"/>
                  </a:lnTo>
                  <a:lnTo>
                    <a:pt x="119735" y="28407"/>
                  </a:lnTo>
                  <a:lnTo>
                    <a:pt x="132765" y="10900"/>
                  </a:lnTo>
                  <a:lnTo>
                    <a:pt x="141152" y="2956"/>
                  </a:lnTo>
                  <a:lnTo>
                    <a:pt x="150254" y="0"/>
                  </a:lnTo>
                  <a:lnTo>
                    <a:pt x="169725" y="2954"/>
                  </a:lnTo>
                  <a:lnTo>
                    <a:pt x="194829" y="17771"/>
                  </a:lnTo>
                  <a:lnTo>
                    <a:pt x="206693" y="36589"/>
                  </a:lnTo>
                  <a:lnTo>
                    <a:pt x="226438" y="93112"/>
                  </a:lnTo>
                  <a:lnTo>
                    <a:pt x="231627" y="155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90445" y="1799675"/>
              <a:ext cx="263213" cy="142241"/>
            </a:xfrm>
            <a:custGeom>
              <a:avLst/>
              <a:gdLst/>
              <a:ahLst/>
              <a:cxnLst/>
              <a:rect l="0" t="0" r="0" b="0"/>
              <a:pathLst>
                <a:path w="263213" h="142241">
                  <a:moveTo>
                    <a:pt x="0" y="47484"/>
                  </a:moveTo>
                  <a:lnTo>
                    <a:pt x="5589" y="106100"/>
                  </a:lnTo>
                  <a:lnTo>
                    <a:pt x="7236" y="109958"/>
                  </a:lnTo>
                  <a:lnTo>
                    <a:pt x="8333" y="107851"/>
                  </a:lnTo>
                  <a:lnTo>
                    <a:pt x="13455" y="48508"/>
                  </a:lnTo>
                  <a:lnTo>
                    <a:pt x="25144" y="5572"/>
                  </a:lnTo>
                  <a:lnTo>
                    <a:pt x="30801" y="825"/>
                  </a:lnTo>
                  <a:lnTo>
                    <a:pt x="38082" y="0"/>
                  </a:lnTo>
                  <a:lnTo>
                    <a:pt x="46444" y="1790"/>
                  </a:lnTo>
                  <a:lnTo>
                    <a:pt x="61976" y="13137"/>
                  </a:lnTo>
                  <a:lnTo>
                    <a:pt x="75507" y="29879"/>
                  </a:lnTo>
                  <a:lnTo>
                    <a:pt x="103168" y="73935"/>
                  </a:lnTo>
                  <a:lnTo>
                    <a:pt x="108553" y="74476"/>
                  </a:lnTo>
                  <a:lnTo>
                    <a:pt x="113313" y="70158"/>
                  </a:lnTo>
                  <a:lnTo>
                    <a:pt x="145822" y="10437"/>
                  </a:lnTo>
                  <a:lnTo>
                    <a:pt x="154537" y="6408"/>
                  </a:lnTo>
                  <a:lnTo>
                    <a:pt x="176697" y="5051"/>
                  </a:lnTo>
                  <a:lnTo>
                    <a:pt x="209892" y="16454"/>
                  </a:lnTo>
                  <a:lnTo>
                    <a:pt x="225087" y="31353"/>
                  </a:lnTo>
                  <a:lnTo>
                    <a:pt x="252110" y="90030"/>
                  </a:lnTo>
                  <a:lnTo>
                    <a:pt x="263212" y="142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48413" y="1826102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7264"/>
                  </a:lnTo>
                  <a:lnTo>
                    <a:pt x="7236" y="12066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27357" y="171028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25678" y="1757393"/>
              <a:ext cx="162202" cy="216109"/>
            </a:xfrm>
            <a:custGeom>
              <a:avLst/>
              <a:gdLst/>
              <a:ahLst/>
              <a:cxnLst/>
              <a:rect l="0" t="0" r="0" b="0"/>
              <a:pathLst>
                <a:path w="162202" h="216109">
                  <a:moveTo>
                    <a:pt x="17492" y="100294"/>
                  </a:moveTo>
                  <a:lnTo>
                    <a:pt x="32147" y="155435"/>
                  </a:lnTo>
                  <a:lnTo>
                    <a:pt x="42240" y="192671"/>
                  </a:lnTo>
                  <a:lnTo>
                    <a:pt x="42180" y="198144"/>
                  </a:lnTo>
                  <a:lnTo>
                    <a:pt x="39800" y="199452"/>
                  </a:lnTo>
                  <a:lnTo>
                    <a:pt x="35873" y="197985"/>
                  </a:lnTo>
                  <a:lnTo>
                    <a:pt x="28391" y="180757"/>
                  </a:lnTo>
                  <a:lnTo>
                    <a:pt x="8466" y="122037"/>
                  </a:lnTo>
                  <a:lnTo>
                    <a:pt x="0" y="76971"/>
                  </a:lnTo>
                  <a:lnTo>
                    <a:pt x="3080" y="39571"/>
                  </a:lnTo>
                  <a:lnTo>
                    <a:pt x="11476" y="20274"/>
                  </a:lnTo>
                  <a:lnTo>
                    <a:pt x="16991" y="11852"/>
                  </a:lnTo>
                  <a:lnTo>
                    <a:pt x="25347" y="6238"/>
                  </a:lnTo>
                  <a:lnTo>
                    <a:pt x="47109" y="0"/>
                  </a:lnTo>
                  <a:lnTo>
                    <a:pt x="69259" y="3466"/>
                  </a:lnTo>
                  <a:lnTo>
                    <a:pt x="89633" y="13976"/>
                  </a:lnTo>
                  <a:lnTo>
                    <a:pt x="114256" y="40793"/>
                  </a:lnTo>
                  <a:lnTo>
                    <a:pt x="145065" y="99160"/>
                  </a:lnTo>
                  <a:lnTo>
                    <a:pt x="159762" y="150589"/>
                  </a:lnTo>
                  <a:lnTo>
                    <a:pt x="162201" y="188376"/>
                  </a:lnTo>
                  <a:lnTo>
                    <a:pt x="154362" y="216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190568" y="1783353"/>
              <a:ext cx="256389" cy="471362"/>
            </a:xfrm>
            <a:custGeom>
              <a:avLst/>
              <a:gdLst/>
              <a:ahLst/>
              <a:cxnLst/>
              <a:rect l="0" t="0" r="0" b="0"/>
              <a:pathLst>
                <a:path w="256389" h="471362">
                  <a:moveTo>
                    <a:pt x="178985" y="179619"/>
                  </a:moveTo>
                  <a:lnTo>
                    <a:pt x="187318" y="142141"/>
                  </a:lnTo>
                  <a:lnTo>
                    <a:pt x="189080" y="90718"/>
                  </a:lnTo>
                  <a:lnTo>
                    <a:pt x="183795" y="55012"/>
                  </a:lnTo>
                  <a:lnTo>
                    <a:pt x="169232" y="22206"/>
                  </a:lnTo>
                  <a:lnTo>
                    <a:pt x="153593" y="7102"/>
                  </a:lnTo>
                  <a:lnTo>
                    <a:pt x="144509" y="1437"/>
                  </a:lnTo>
                  <a:lnTo>
                    <a:pt x="133775" y="0"/>
                  </a:lnTo>
                  <a:lnTo>
                    <a:pt x="109369" y="4642"/>
                  </a:lnTo>
                  <a:lnTo>
                    <a:pt x="80499" y="20409"/>
                  </a:lnTo>
                  <a:lnTo>
                    <a:pt x="67753" y="36330"/>
                  </a:lnTo>
                  <a:lnTo>
                    <a:pt x="50038" y="80735"/>
                  </a:lnTo>
                  <a:lnTo>
                    <a:pt x="44462" y="126404"/>
                  </a:lnTo>
                  <a:lnTo>
                    <a:pt x="49396" y="153628"/>
                  </a:lnTo>
                  <a:lnTo>
                    <a:pt x="60558" y="176256"/>
                  </a:lnTo>
                  <a:lnTo>
                    <a:pt x="77217" y="194112"/>
                  </a:lnTo>
                  <a:lnTo>
                    <a:pt x="86573" y="198640"/>
                  </a:lnTo>
                  <a:lnTo>
                    <a:pt x="106329" y="200551"/>
                  </a:lnTo>
                  <a:lnTo>
                    <a:pt x="115339" y="197083"/>
                  </a:lnTo>
                  <a:lnTo>
                    <a:pt x="153893" y="162292"/>
                  </a:lnTo>
                  <a:lnTo>
                    <a:pt x="169731" y="135491"/>
                  </a:lnTo>
                  <a:lnTo>
                    <a:pt x="173985" y="134992"/>
                  </a:lnTo>
                  <a:lnTo>
                    <a:pt x="177991" y="140509"/>
                  </a:lnTo>
                  <a:lnTo>
                    <a:pt x="192827" y="191391"/>
                  </a:lnTo>
                  <a:lnTo>
                    <a:pt x="210544" y="252096"/>
                  </a:lnTo>
                  <a:lnTo>
                    <a:pt x="229284" y="306970"/>
                  </a:lnTo>
                  <a:lnTo>
                    <a:pt x="250489" y="359496"/>
                  </a:lnTo>
                  <a:lnTo>
                    <a:pt x="256388" y="387076"/>
                  </a:lnTo>
                  <a:lnTo>
                    <a:pt x="255110" y="414932"/>
                  </a:lnTo>
                  <a:lnTo>
                    <a:pt x="244404" y="436671"/>
                  </a:lnTo>
                  <a:lnTo>
                    <a:pt x="227948" y="452962"/>
                  </a:lnTo>
                  <a:lnTo>
                    <a:pt x="208935" y="464101"/>
                  </a:lnTo>
                  <a:lnTo>
                    <a:pt x="172911" y="471361"/>
                  </a:lnTo>
                  <a:lnTo>
                    <a:pt x="127013" y="467922"/>
                  </a:lnTo>
                  <a:lnTo>
                    <a:pt x="70779" y="465084"/>
                  </a:lnTo>
                  <a:lnTo>
                    <a:pt x="39646" y="464420"/>
                  </a:lnTo>
                  <a:lnTo>
                    <a:pt x="0" y="463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671398" y="2759381"/>
            <a:ext cx="4659057" cy="856566"/>
            <a:chOff x="2671398" y="2759381"/>
            <a:chExt cx="4659057" cy="856566"/>
          </a:xfrm>
        </p:grpSpPr>
        <p:sp>
          <p:nvSpPr>
            <p:cNvPr id="21" name="Freeform 20"/>
            <p:cNvSpPr/>
            <p:nvPr/>
          </p:nvSpPr>
          <p:spPr>
            <a:xfrm>
              <a:off x="2671398" y="2759381"/>
              <a:ext cx="387855" cy="704653"/>
            </a:xfrm>
            <a:custGeom>
              <a:avLst/>
              <a:gdLst/>
              <a:ahLst/>
              <a:cxnLst/>
              <a:rect l="0" t="0" r="0" b="0"/>
              <a:pathLst>
                <a:path w="387855" h="704653">
                  <a:moveTo>
                    <a:pt x="265658" y="87985"/>
                  </a:moveTo>
                  <a:lnTo>
                    <a:pt x="260068" y="65628"/>
                  </a:lnTo>
                  <a:lnTo>
                    <a:pt x="239825" y="34957"/>
                  </a:lnTo>
                  <a:lnTo>
                    <a:pt x="211600" y="14821"/>
                  </a:lnTo>
                  <a:lnTo>
                    <a:pt x="181011" y="1446"/>
                  </a:lnTo>
                  <a:lnTo>
                    <a:pt x="157067" y="0"/>
                  </a:lnTo>
                  <a:lnTo>
                    <a:pt x="131997" y="4427"/>
                  </a:lnTo>
                  <a:lnTo>
                    <a:pt x="76567" y="32845"/>
                  </a:lnTo>
                  <a:lnTo>
                    <a:pt x="50274" y="64368"/>
                  </a:lnTo>
                  <a:lnTo>
                    <a:pt x="22768" y="124177"/>
                  </a:lnTo>
                  <a:lnTo>
                    <a:pt x="8669" y="176026"/>
                  </a:lnTo>
                  <a:lnTo>
                    <a:pt x="3085" y="185284"/>
                  </a:lnTo>
                  <a:lnTo>
                    <a:pt x="0" y="204928"/>
                  </a:lnTo>
                  <a:lnTo>
                    <a:pt x="3698" y="225357"/>
                  </a:lnTo>
                  <a:lnTo>
                    <a:pt x="13141" y="246136"/>
                  </a:lnTo>
                  <a:lnTo>
                    <a:pt x="37200" y="271975"/>
                  </a:lnTo>
                  <a:lnTo>
                    <a:pt x="59616" y="280893"/>
                  </a:lnTo>
                  <a:lnTo>
                    <a:pt x="112134" y="286617"/>
                  </a:lnTo>
                  <a:lnTo>
                    <a:pt x="168738" y="287748"/>
                  </a:lnTo>
                  <a:lnTo>
                    <a:pt x="228792" y="291091"/>
                  </a:lnTo>
                  <a:lnTo>
                    <a:pt x="280733" y="308259"/>
                  </a:lnTo>
                  <a:lnTo>
                    <a:pt x="326477" y="335350"/>
                  </a:lnTo>
                  <a:lnTo>
                    <a:pt x="351659" y="364439"/>
                  </a:lnTo>
                  <a:lnTo>
                    <a:pt x="378009" y="415598"/>
                  </a:lnTo>
                  <a:lnTo>
                    <a:pt x="387854" y="459966"/>
                  </a:lnTo>
                  <a:lnTo>
                    <a:pt x="385592" y="521771"/>
                  </a:lnTo>
                  <a:lnTo>
                    <a:pt x="367441" y="584836"/>
                  </a:lnTo>
                  <a:lnTo>
                    <a:pt x="342175" y="639374"/>
                  </a:lnTo>
                  <a:lnTo>
                    <a:pt x="322282" y="660990"/>
                  </a:lnTo>
                  <a:lnTo>
                    <a:pt x="265794" y="693931"/>
                  </a:lnTo>
                  <a:lnTo>
                    <a:pt x="221115" y="704652"/>
                  </a:lnTo>
                  <a:lnTo>
                    <a:pt x="178240" y="702239"/>
                  </a:lnTo>
                  <a:lnTo>
                    <a:pt x="130312" y="688527"/>
                  </a:lnTo>
                  <a:lnTo>
                    <a:pt x="71290" y="664102"/>
                  </a:lnTo>
                  <a:lnTo>
                    <a:pt x="23502" y="645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97418" y="3173749"/>
              <a:ext cx="207286" cy="287356"/>
            </a:xfrm>
            <a:custGeom>
              <a:avLst/>
              <a:gdLst/>
              <a:ahLst/>
              <a:cxnLst/>
              <a:rect l="0" t="0" r="0" b="0"/>
              <a:pathLst>
                <a:path w="207286" h="287356">
                  <a:moveTo>
                    <a:pt x="18622" y="52643"/>
                  </a:moveTo>
                  <a:lnTo>
                    <a:pt x="1834" y="114923"/>
                  </a:lnTo>
                  <a:lnTo>
                    <a:pt x="0" y="154024"/>
                  </a:lnTo>
                  <a:lnTo>
                    <a:pt x="12386" y="210056"/>
                  </a:lnTo>
                  <a:lnTo>
                    <a:pt x="26966" y="251413"/>
                  </a:lnTo>
                  <a:lnTo>
                    <a:pt x="38318" y="268107"/>
                  </a:lnTo>
                  <a:lnTo>
                    <a:pt x="54282" y="280206"/>
                  </a:lnTo>
                  <a:lnTo>
                    <a:pt x="63453" y="285070"/>
                  </a:lnTo>
                  <a:lnTo>
                    <a:pt x="83001" y="287355"/>
                  </a:lnTo>
                  <a:lnTo>
                    <a:pt x="102217" y="283301"/>
                  </a:lnTo>
                  <a:lnTo>
                    <a:pt x="146498" y="255142"/>
                  </a:lnTo>
                  <a:lnTo>
                    <a:pt x="171415" y="229236"/>
                  </a:lnTo>
                  <a:lnTo>
                    <a:pt x="193616" y="193744"/>
                  </a:lnTo>
                  <a:lnTo>
                    <a:pt x="203833" y="153592"/>
                  </a:lnTo>
                  <a:lnTo>
                    <a:pt x="207285" y="98103"/>
                  </a:lnTo>
                  <a:lnTo>
                    <a:pt x="204848" y="45202"/>
                  </a:lnTo>
                  <a:lnTo>
                    <a:pt x="196632" y="17683"/>
                  </a:lnTo>
                  <a:lnTo>
                    <a:pt x="1870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08065" y="2868423"/>
              <a:ext cx="261749" cy="524877"/>
            </a:xfrm>
            <a:custGeom>
              <a:avLst/>
              <a:gdLst/>
              <a:ahLst/>
              <a:cxnLst/>
              <a:rect l="0" t="0" r="0" b="0"/>
              <a:pathLst>
                <a:path w="261749" h="524877">
                  <a:moveTo>
                    <a:pt x="13302" y="0"/>
                  </a:moveTo>
                  <a:lnTo>
                    <a:pt x="10962" y="34792"/>
                  </a:lnTo>
                  <a:lnTo>
                    <a:pt x="0" y="81408"/>
                  </a:lnTo>
                  <a:lnTo>
                    <a:pt x="1432" y="140324"/>
                  </a:lnTo>
                  <a:lnTo>
                    <a:pt x="2177" y="185589"/>
                  </a:lnTo>
                  <a:lnTo>
                    <a:pt x="5628" y="233002"/>
                  </a:lnTo>
                  <a:lnTo>
                    <a:pt x="9891" y="280201"/>
                  </a:lnTo>
                  <a:lnTo>
                    <a:pt x="11785" y="324575"/>
                  </a:lnTo>
                  <a:lnTo>
                    <a:pt x="12852" y="383429"/>
                  </a:lnTo>
                  <a:lnTo>
                    <a:pt x="13168" y="437912"/>
                  </a:lnTo>
                  <a:lnTo>
                    <a:pt x="12106" y="492130"/>
                  </a:lnTo>
                  <a:lnTo>
                    <a:pt x="10165" y="493033"/>
                  </a:lnTo>
                  <a:lnTo>
                    <a:pt x="7700" y="490126"/>
                  </a:lnTo>
                  <a:lnTo>
                    <a:pt x="8083" y="474417"/>
                  </a:lnTo>
                  <a:lnTo>
                    <a:pt x="21020" y="413988"/>
                  </a:lnTo>
                  <a:lnTo>
                    <a:pt x="32226" y="381196"/>
                  </a:lnTo>
                  <a:lnTo>
                    <a:pt x="63078" y="341169"/>
                  </a:lnTo>
                  <a:lnTo>
                    <a:pt x="94861" y="325175"/>
                  </a:lnTo>
                  <a:lnTo>
                    <a:pt x="139503" y="324206"/>
                  </a:lnTo>
                  <a:lnTo>
                    <a:pt x="178596" y="331328"/>
                  </a:lnTo>
                  <a:lnTo>
                    <a:pt x="206817" y="346436"/>
                  </a:lnTo>
                  <a:lnTo>
                    <a:pt x="251683" y="395330"/>
                  </a:lnTo>
                  <a:lnTo>
                    <a:pt x="259629" y="416298"/>
                  </a:lnTo>
                  <a:lnTo>
                    <a:pt x="261748" y="428440"/>
                  </a:lnTo>
                  <a:lnTo>
                    <a:pt x="257863" y="451291"/>
                  </a:lnTo>
                  <a:lnTo>
                    <a:pt x="242522" y="480766"/>
                  </a:lnTo>
                  <a:lnTo>
                    <a:pt x="228651" y="495604"/>
                  </a:lnTo>
                  <a:lnTo>
                    <a:pt x="181000" y="518582"/>
                  </a:lnTo>
                  <a:lnTo>
                    <a:pt x="122683" y="524876"/>
                  </a:lnTo>
                  <a:lnTo>
                    <a:pt x="61077" y="522999"/>
                  </a:lnTo>
                  <a:lnTo>
                    <a:pt x="2383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00351" y="3279034"/>
              <a:ext cx="197979" cy="336913"/>
            </a:xfrm>
            <a:custGeom>
              <a:avLst/>
              <a:gdLst/>
              <a:ahLst/>
              <a:cxnLst/>
              <a:rect l="0" t="0" r="0" b="0"/>
              <a:pathLst>
                <a:path w="197979" h="336913">
                  <a:moveTo>
                    <a:pt x="157928" y="0"/>
                  </a:moveTo>
                  <a:lnTo>
                    <a:pt x="163516" y="58617"/>
                  </a:lnTo>
                  <a:lnTo>
                    <a:pt x="179258" y="118333"/>
                  </a:lnTo>
                  <a:lnTo>
                    <a:pt x="193077" y="172463"/>
                  </a:lnTo>
                  <a:lnTo>
                    <a:pt x="197978" y="219816"/>
                  </a:lnTo>
                  <a:lnTo>
                    <a:pt x="195156" y="233112"/>
                  </a:lnTo>
                  <a:lnTo>
                    <a:pt x="182663" y="254124"/>
                  </a:lnTo>
                  <a:lnTo>
                    <a:pt x="162292" y="268142"/>
                  </a:lnTo>
                  <a:lnTo>
                    <a:pt x="137640" y="277102"/>
                  </a:lnTo>
                  <a:lnTo>
                    <a:pt x="75418" y="288914"/>
                  </a:lnTo>
                  <a:lnTo>
                    <a:pt x="24403" y="32214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16165" y="31105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24162" y="3066127"/>
              <a:ext cx="150455" cy="240114"/>
            </a:xfrm>
            <a:custGeom>
              <a:avLst/>
              <a:gdLst/>
              <a:ahLst/>
              <a:cxnLst/>
              <a:rect l="0" t="0" r="0" b="0"/>
              <a:pathLst>
                <a:path w="150455" h="240114">
                  <a:moveTo>
                    <a:pt x="7816" y="128679"/>
                  </a:moveTo>
                  <a:lnTo>
                    <a:pt x="24583" y="134269"/>
                  </a:lnTo>
                  <a:lnTo>
                    <a:pt x="42174" y="133893"/>
                  </a:lnTo>
                  <a:lnTo>
                    <a:pt x="92409" y="119791"/>
                  </a:lnTo>
                  <a:lnTo>
                    <a:pt x="131110" y="96032"/>
                  </a:lnTo>
                  <a:lnTo>
                    <a:pt x="139145" y="89367"/>
                  </a:lnTo>
                  <a:lnTo>
                    <a:pt x="148073" y="69483"/>
                  </a:lnTo>
                  <a:lnTo>
                    <a:pt x="150454" y="57630"/>
                  </a:lnTo>
                  <a:lnTo>
                    <a:pt x="146859" y="35101"/>
                  </a:lnTo>
                  <a:lnTo>
                    <a:pt x="142626" y="24180"/>
                  </a:lnTo>
                  <a:lnTo>
                    <a:pt x="128563" y="8925"/>
                  </a:lnTo>
                  <a:lnTo>
                    <a:pt x="119899" y="3220"/>
                  </a:lnTo>
                  <a:lnTo>
                    <a:pt x="100915" y="0"/>
                  </a:lnTo>
                  <a:lnTo>
                    <a:pt x="90939" y="779"/>
                  </a:lnTo>
                  <a:lnTo>
                    <a:pt x="70496" y="11003"/>
                  </a:lnTo>
                  <a:lnTo>
                    <a:pt x="42375" y="36491"/>
                  </a:lnTo>
                  <a:lnTo>
                    <a:pt x="22345" y="66269"/>
                  </a:lnTo>
                  <a:lnTo>
                    <a:pt x="2493" y="119421"/>
                  </a:lnTo>
                  <a:lnTo>
                    <a:pt x="0" y="157002"/>
                  </a:lnTo>
                  <a:lnTo>
                    <a:pt x="3562" y="179872"/>
                  </a:lnTo>
                  <a:lnTo>
                    <a:pt x="12165" y="198615"/>
                  </a:lnTo>
                  <a:lnTo>
                    <a:pt x="17734" y="206888"/>
                  </a:lnTo>
                  <a:lnTo>
                    <a:pt x="47929" y="229711"/>
                  </a:lnTo>
                  <a:lnTo>
                    <a:pt x="86512" y="240113"/>
                  </a:lnTo>
                  <a:lnTo>
                    <a:pt x="104403" y="239427"/>
                  </a:lnTo>
                  <a:lnTo>
                    <a:pt x="123629" y="233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68730" y="3086503"/>
              <a:ext cx="142275" cy="178506"/>
            </a:xfrm>
            <a:custGeom>
              <a:avLst/>
              <a:gdLst/>
              <a:ahLst/>
              <a:cxnLst/>
              <a:rect l="0" t="0" r="0" b="0"/>
              <a:pathLst>
                <a:path w="142275" h="178506">
                  <a:moveTo>
                    <a:pt x="110688" y="13547"/>
                  </a:moveTo>
                  <a:lnTo>
                    <a:pt x="99510" y="2368"/>
                  </a:lnTo>
                  <a:lnTo>
                    <a:pt x="78424" y="0"/>
                  </a:lnTo>
                  <a:lnTo>
                    <a:pt x="53065" y="4017"/>
                  </a:lnTo>
                  <a:lnTo>
                    <a:pt x="25634" y="19432"/>
                  </a:lnTo>
                  <a:lnTo>
                    <a:pt x="10105" y="32150"/>
                  </a:lnTo>
                  <a:lnTo>
                    <a:pt x="1644" y="54960"/>
                  </a:lnTo>
                  <a:lnTo>
                    <a:pt x="0" y="97567"/>
                  </a:lnTo>
                  <a:lnTo>
                    <a:pt x="5342" y="124589"/>
                  </a:lnTo>
                  <a:lnTo>
                    <a:pt x="15514" y="148297"/>
                  </a:lnTo>
                  <a:lnTo>
                    <a:pt x="30954" y="164293"/>
                  </a:lnTo>
                  <a:lnTo>
                    <a:pt x="39985" y="170196"/>
                  </a:lnTo>
                  <a:lnTo>
                    <a:pt x="75051" y="178505"/>
                  </a:lnTo>
                  <a:lnTo>
                    <a:pt x="109488" y="175377"/>
                  </a:lnTo>
                  <a:lnTo>
                    <a:pt x="142274" y="160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96691" y="2784195"/>
              <a:ext cx="40656" cy="484312"/>
            </a:xfrm>
            <a:custGeom>
              <a:avLst/>
              <a:gdLst/>
              <a:ahLst/>
              <a:cxnLst/>
              <a:rect l="0" t="0" r="0" b="0"/>
              <a:pathLst>
                <a:path w="40656" h="484312">
                  <a:moveTo>
                    <a:pt x="9069" y="0"/>
                  </a:moveTo>
                  <a:lnTo>
                    <a:pt x="9069" y="52050"/>
                  </a:lnTo>
                  <a:lnTo>
                    <a:pt x="9069" y="105110"/>
                  </a:lnTo>
                  <a:lnTo>
                    <a:pt x="5950" y="154756"/>
                  </a:lnTo>
                  <a:lnTo>
                    <a:pt x="4" y="213453"/>
                  </a:lnTo>
                  <a:lnTo>
                    <a:pt x="0" y="268938"/>
                  </a:lnTo>
                  <a:lnTo>
                    <a:pt x="7644" y="331340"/>
                  </a:lnTo>
                  <a:lnTo>
                    <a:pt x="17193" y="393566"/>
                  </a:lnTo>
                  <a:lnTo>
                    <a:pt x="30344" y="449012"/>
                  </a:lnTo>
                  <a:lnTo>
                    <a:pt x="4065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58361" y="2996960"/>
              <a:ext cx="357970" cy="18863"/>
            </a:xfrm>
            <a:custGeom>
              <a:avLst/>
              <a:gdLst/>
              <a:ahLst/>
              <a:cxnLst/>
              <a:rect l="0" t="0" r="0" b="0"/>
              <a:pathLst>
                <a:path w="357970" h="18863">
                  <a:moveTo>
                    <a:pt x="357969" y="8333"/>
                  </a:moveTo>
                  <a:lnTo>
                    <a:pt x="309039" y="8333"/>
                  </a:lnTo>
                  <a:lnTo>
                    <a:pt x="258074" y="5214"/>
                  </a:lnTo>
                  <a:lnTo>
                    <a:pt x="198519" y="0"/>
                  </a:lnTo>
                  <a:lnTo>
                    <a:pt x="145778" y="1575"/>
                  </a:lnTo>
                  <a:lnTo>
                    <a:pt x="98566" y="6331"/>
                  </a:lnTo>
                  <a:lnTo>
                    <a:pt x="46362" y="10860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85644" y="2769694"/>
              <a:ext cx="367682" cy="589617"/>
            </a:xfrm>
            <a:custGeom>
              <a:avLst/>
              <a:gdLst/>
              <a:ahLst/>
              <a:cxnLst/>
              <a:rect l="0" t="0" r="0" b="0"/>
              <a:pathLst>
                <a:path w="367682" h="589617">
                  <a:moveTo>
                    <a:pt x="325567" y="88200"/>
                  </a:moveTo>
                  <a:lnTo>
                    <a:pt x="276069" y="29637"/>
                  </a:lnTo>
                  <a:lnTo>
                    <a:pt x="249680" y="13396"/>
                  </a:lnTo>
                  <a:lnTo>
                    <a:pt x="214045" y="1176"/>
                  </a:lnTo>
                  <a:lnTo>
                    <a:pt x="190604" y="0"/>
                  </a:lnTo>
                  <a:lnTo>
                    <a:pt x="154557" y="9034"/>
                  </a:lnTo>
                  <a:lnTo>
                    <a:pt x="106043" y="33048"/>
                  </a:lnTo>
                  <a:lnTo>
                    <a:pt x="73350" y="64580"/>
                  </a:lnTo>
                  <a:lnTo>
                    <a:pt x="39267" y="126732"/>
                  </a:lnTo>
                  <a:lnTo>
                    <a:pt x="18339" y="181505"/>
                  </a:lnTo>
                  <a:lnTo>
                    <a:pt x="5379" y="225031"/>
                  </a:lnTo>
                  <a:lnTo>
                    <a:pt x="1019" y="281991"/>
                  </a:lnTo>
                  <a:lnTo>
                    <a:pt x="0" y="326798"/>
                  </a:lnTo>
                  <a:lnTo>
                    <a:pt x="5015" y="375705"/>
                  </a:lnTo>
                  <a:lnTo>
                    <a:pt x="18360" y="436973"/>
                  </a:lnTo>
                  <a:lnTo>
                    <a:pt x="48551" y="497913"/>
                  </a:lnTo>
                  <a:lnTo>
                    <a:pt x="80395" y="536836"/>
                  </a:lnTo>
                  <a:lnTo>
                    <a:pt x="132122" y="565378"/>
                  </a:lnTo>
                  <a:lnTo>
                    <a:pt x="175703" y="584176"/>
                  </a:lnTo>
                  <a:lnTo>
                    <a:pt x="223971" y="589616"/>
                  </a:lnTo>
                  <a:lnTo>
                    <a:pt x="268428" y="583169"/>
                  </a:lnTo>
                  <a:lnTo>
                    <a:pt x="308897" y="566960"/>
                  </a:lnTo>
                  <a:lnTo>
                    <a:pt x="367681" y="519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20572" y="3126046"/>
              <a:ext cx="144492" cy="218873"/>
            </a:xfrm>
            <a:custGeom>
              <a:avLst/>
              <a:gdLst/>
              <a:ahLst/>
              <a:cxnLst/>
              <a:rect l="0" t="0" r="0" b="0"/>
              <a:pathLst>
                <a:path w="144492" h="218873">
                  <a:moveTo>
                    <a:pt x="106453" y="5589"/>
                  </a:moveTo>
                  <a:lnTo>
                    <a:pt x="89685" y="0"/>
                  </a:lnTo>
                  <a:lnTo>
                    <a:pt x="82406" y="693"/>
                  </a:lnTo>
                  <a:lnTo>
                    <a:pt x="68079" y="7703"/>
                  </a:lnTo>
                  <a:lnTo>
                    <a:pt x="32784" y="49368"/>
                  </a:lnTo>
                  <a:lnTo>
                    <a:pt x="4683" y="90146"/>
                  </a:lnTo>
                  <a:lnTo>
                    <a:pt x="0" y="117260"/>
                  </a:lnTo>
                  <a:lnTo>
                    <a:pt x="6526" y="171147"/>
                  </a:lnTo>
                  <a:lnTo>
                    <a:pt x="21343" y="199183"/>
                  </a:lnTo>
                  <a:lnTo>
                    <a:pt x="40160" y="211734"/>
                  </a:lnTo>
                  <a:lnTo>
                    <a:pt x="62951" y="218872"/>
                  </a:lnTo>
                  <a:lnTo>
                    <a:pt x="84779" y="218145"/>
                  </a:lnTo>
                  <a:lnTo>
                    <a:pt x="103059" y="207683"/>
                  </a:lnTo>
                  <a:lnTo>
                    <a:pt x="133858" y="172371"/>
                  </a:lnTo>
                  <a:lnTo>
                    <a:pt x="142029" y="149125"/>
                  </a:lnTo>
                  <a:lnTo>
                    <a:pt x="144491" y="124365"/>
                  </a:lnTo>
                  <a:lnTo>
                    <a:pt x="141686" y="101662"/>
                  </a:lnTo>
                  <a:lnTo>
                    <a:pt x="127941" y="69150"/>
                  </a:lnTo>
                  <a:lnTo>
                    <a:pt x="121948" y="62001"/>
                  </a:lnTo>
                  <a:lnTo>
                    <a:pt x="95924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13747" y="3173615"/>
              <a:ext cx="285068" cy="168591"/>
            </a:xfrm>
            <a:custGeom>
              <a:avLst/>
              <a:gdLst/>
              <a:ahLst/>
              <a:cxnLst/>
              <a:rect l="0" t="0" r="0" b="0"/>
              <a:pathLst>
                <a:path w="285068" h="168591">
                  <a:moveTo>
                    <a:pt x="18562" y="63305"/>
                  </a:moveTo>
                  <a:lnTo>
                    <a:pt x="24152" y="125398"/>
                  </a:lnTo>
                  <a:lnTo>
                    <a:pt x="22038" y="157742"/>
                  </a:lnTo>
                  <a:lnTo>
                    <a:pt x="19710" y="161358"/>
                  </a:lnTo>
                  <a:lnTo>
                    <a:pt x="16988" y="160259"/>
                  </a:lnTo>
                  <a:lnTo>
                    <a:pt x="7567" y="141946"/>
                  </a:lnTo>
                  <a:lnTo>
                    <a:pt x="1978" y="122823"/>
                  </a:lnTo>
                  <a:lnTo>
                    <a:pt x="0" y="86919"/>
                  </a:lnTo>
                  <a:lnTo>
                    <a:pt x="7474" y="53534"/>
                  </a:lnTo>
                  <a:lnTo>
                    <a:pt x="17924" y="32056"/>
                  </a:lnTo>
                  <a:lnTo>
                    <a:pt x="42550" y="5823"/>
                  </a:lnTo>
                  <a:lnTo>
                    <a:pt x="52102" y="1587"/>
                  </a:lnTo>
                  <a:lnTo>
                    <a:pt x="72073" y="0"/>
                  </a:lnTo>
                  <a:lnTo>
                    <a:pt x="81143" y="3554"/>
                  </a:lnTo>
                  <a:lnTo>
                    <a:pt x="97459" y="16862"/>
                  </a:lnTo>
                  <a:lnTo>
                    <a:pt x="114208" y="49674"/>
                  </a:lnTo>
                  <a:lnTo>
                    <a:pt x="126581" y="83443"/>
                  </a:lnTo>
                  <a:lnTo>
                    <a:pt x="129179" y="86089"/>
                  </a:lnTo>
                  <a:lnTo>
                    <a:pt x="130911" y="83174"/>
                  </a:lnTo>
                  <a:lnTo>
                    <a:pt x="135176" y="68626"/>
                  </a:lnTo>
                  <a:lnTo>
                    <a:pt x="156978" y="33811"/>
                  </a:lnTo>
                  <a:lnTo>
                    <a:pt x="171327" y="19781"/>
                  </a:lnTo>
                  <a:lnTo>
                    <a:pt x="189404" y="9646"/>
                  </a:lnTo>
                  <a:lnTo>
                    <a:pt x="199137" y="8815"/>
                  </a:lnTo>
                  <a:lnTo>
                    <a:pt x="219311" y="14131"/>
                  </a:lnTo>
                  <a:lnTo>
                    <a:pt x="236856" y="27412"/>
                  </a:lnTo>
                  <a:lnTo>
                    <a:pt x="267183" y="64534"/>
                  </a:lnTo>
                  <a:lnTo>
                    <a:pt x="283040" y="106433"/>
                  </a:lnTo>
                  <a:lnTo>
                    <a:pt x="285067" y="132776"/>
                  </a:lnTo>
                  <a:lnTo>
                    <a:pt x="281775" y="168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79750" y="3172754"/>
              <a:ext cx="153803" cy="420373"/>
            </a:xfrm>
            <a:custGeom>
              <a:avLst/>
              <a:gdLst/>
              <a:ahLst/>
              <a:cxnLst/>
              <a:rect l="0" t="0" r="0" b="0"/>
              <a:pathLst>
                <a:path w="153803" h="420373">
                  <a:moveTo>
                    <a:pt x="0" y="74695"/>
                  </a:moveTo>
                  <a:lnTo>
                    <a:pt x="5589" y="133312"/>
                  </a:lnTo>
                  <a:lnTo>
                    <a:pt x="10723" y="194721"/>
                  </a:lnTo>
                  <a:lnTo>
                    <a:pt x="21788" y="250006"/>
                  </a:lnTo>
                  <a:lnTo>
                    <a:pt x="35240" y="311835"/>
                  </a:lnTo>
                  <a:lnTo>
                    <a:pt x="45666" y="365537"/>
                  </a:lnTo>
                  <a:lnTo>
                    <a:pt x="50095" y="419491"/>
                  </a:lnTo>
                  <a:lnTo>
                    <a:pt x="48604" y="420372"/>
                  </a:lnTo>
                  <a:lnTo>
                    <a:pt x="46441" y="417450"/>
                  </a:lnTo>
                  <a:lnTo>
                    <a:pt x="42684" y="363446"/>
                  </a:lnTo>
                  <a:lnTo>
                    <a:pt x="36637" y="309286"/>
                  </a:lnTo>
                  <a:lnTo>
                    <a:pt x="32583" y="247982"/>
                  </a:lnTo>
                  <a:lnTo>
                    <a:pt x="31881" y="196879"/>
                  </a:lnTo>
                  <a:lnTo>
                    <a:pt x="31673" y="145862"/>
                  </a:lnTo>
                  <a:lnTo>
                    <a:pt x="31603" y="86110"/>
                  </a:lnTo>
                  <a:lnTo>
                    <a:pt x="37178" y="29246"/>
                  </a:lnTo>
                  <a:lnTo>
                    <a:pt x="42333" y="18660"/>
                  </a:lnTo>
                  <a:lnTo>
                    <a:pt x="57419" y="3777"/>
                  </a:lnTo>
                  <a:lnTo>
                    <a:pt x="67525" y="510"/>
                  </a:lnTo>
                  <a:lnTo>
                    <a:pt x="91232" y="0"/>
                  </a:lnTo>
                  <a:lnTo>
                    <a:pt x="111128" y="6792"/>
                  </a:lnTo>
                  <a:lnTo>
                    <a:pt x="127769" y="18780"/>
                  </a:lnTo>
                  <a:lnTo>
                    <a:pt x="142964" y="35806"/>
                  </a:lnTo>
                  <a:lnTo>
                    <a:pt x="151277" y="58191"/>
                  </a:lnTo>
                  <a:lnTo>
                    <a:pt x="153802" y="82568"/>
                  </a:lnTo>
                  <a:lnTo>
                    <a:pt x="151024" y="105100"/>
                  </a:lnTo>
                  <a:lnTo>
                    <a:pt x="139651" y="123693"/>
                  </a:lnTo>
                  <a:lnTo>
                    <a:pt x="121729" y="138586"/>
                  </a:lnTo>
                  <a:lnTo>
                    <a:pt x="85331" y="152377"/>
                  </a:lnTo>
                  <a:lnTo>
                    <a:pt x="40469" y="157630"/>
                  </a:lnTo>
                  <a:lnTo>
                    <a:pt x="21057" y="158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79791" y="2921065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8333" y="181759"/>
                  </a:lnTo>
                  <a:lnTo>
                    <a:pt x="10095" y="244134"/>
                  </a:lnTo>
                  <a:lnTo>
                    <a:pt x="17678" y="303855"/>
                  </a:lnTo>
                  <a:lnTo>
                    <a:pt x="20056" y="358313"/>
                  </a:lnTo>
                  <a:lnTo>
                    <a:pt x="20859" y="410463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42962" y="3152484"/>
              <a:ext cx="137050" cy="200921"/>
            </a:xfrm>
            <a:custGeom>
              <a:avLst/>
              <a:gdLst/>
              <a:ahLst/>
              <a:cxnLst/>
              <a:rect l="0" t="0" r="0" b="0"/>
              <a:pathLst>
                <a:path w="137050" h="200921">
                  <a:moveTo>
                    <a:pt x="0" y="116022"/>
                  </a:moveTo>
                  <a:lnTo>
                    <a:pt x="53875" y="98064"/>
                  </a:lnTo>
                  <a:lnTo>
                    <a:pt x="105447" y="75283"/>
                  </a:lnTo>
                  <a:lnTo>
                    <a:pt x="131330" y="55728"/>
                  </a:lnTo>
                  <a:lnTo>
                    <a:pt x="135516" y="46580"/>
                  </a:lnTo>
                  <a:lnTo>
                    <a:pt x="137049" y="23938"/>
                  </a:lnTo>
                  <a:lnTo>
                    <a:pt x="133480" y="14858"/>
                  </a:lnTo>
                  <a:lnTo>
                    <a:pt x="120156" y="1650"/>
                  </a:lnTo>
                  <a:lnTo>
                    <a:pt x="111690" y="0"/>
                  </a:lnTo>
                  <a:lnTo>
                    <a:pt x="92924" y="4405"/>
                  </a:lnTo>
                  <a:lnTo>
                    <a:pt x="60686" y="26297"/>
                  </a:lnTo>
                  <a:lnTo>
                    <a:pt x="46079" y="39489"/>
                  </a:lnTo>
                  <a:lnTo>
                    <a:pt x="30291" y="76838"/>
                  </a:lnTo>
                  <a:lnTo>
                    <a:pt x="23793" y="119360"/>
                  </a:lnTo>
                  <a:lnTo>
                    <a:pt x="28513" y="141292"/>
                  </a:lnTo>
                  <a:lnTo>
                    <a:pt x="44323" y="166793"/>
                  </a:lnTo>
                  <a:lnTo>
                    <a:pt x="70627" y="196371"/>
                  </a:lnTo>
                  <a:lnTo>
                    <a:pt x="79840" y="200004"/>
                  </a:lnTo>
                  <a:lnTo>
                    <a:pt x="102555" y="200920"/>
                  </a:lnTo>
                  <a:lnTo>
                    <a:pt x="118890" y="197428"/>
                  </a:lnTo>
                  <a:lnTo>
                    <a:pt x="136871" y="189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57442" y="3182175"/>
              <a:ext cx="427760" cy="183698"/>
            </a:xfrm>
            <a:custGeom>
              <a:avLst/>
              <a:gdLst/>
              <a:ahLst/>
              <a:cxnLst/>
              <a:rect l="0" t="0" r="0" b="0"/>
              <a:pathLst>
                <a:path w="427760" h="183698">
                  <a:moveTo>
                    <a:pt x="6619" y="86331"/>
                  </a:moveTo>
                  <a:lnTo>
                    <a:pt x="1029" y="144948"/>
                  </a:lnTo>
                  <a:lnTo>
                    <a:pt x="3132" y="183697"/>
                  </a:lnTo>
                  <a:lnTo>
                    <a:pt x="1954" y="182827"/>
                  </a:lnTo>
                  <a:lnTo>
                    <a:pt x="0" y="178738"/>
                  </a:lnTo>
                  <a:lnTo>
                    <a:pt x="4938" y="125825"/>
                  </a:lnTo>
                  <a:lnTo>
                    <a:pt x="11876" y="77364"/>
                  </a:lnTo>
                  <a:lnTo>
                    <a:pt x="18312" y="69824"/>
                  </a:lnTo>
                  <a:lnTo>
                    <a:pt x="37942" y="61447"/>
                  </a:lnTo>
                  <a:lnTo>
                    <a:pt x="47388" y="62723"/>
                  </a:lnTo>
                  <a:lnTo>
                    <a:pt x="64123" y="73499"/>
                  </a:lnTo>
                  <a:lnTo>
                    <a:pt x="99140" y="123578"/>
                  </a:lnTo>
                  <a:lnTo>
                    <a:pt x="103394" y="122860"/>
                  </a:lnTo>
                  <a:lnTo>
                    <a:pt x="106231" y="116533"/>
                  </a:lnTo>
                  <a:lnTo>
                    <a:pt x="120732" y="57856"/>
                  </a:lnTo>
                  <a:lnTo>
                    <a:pt x="131815" y="35071"/>
                  </a:lnTo>
                  <a:lnTo>
                    <a:pt x="139216" y="28761"/>
                  </a:lnTo>
                  <a:lnTo>
                    <a:pt x="147659" y="25724"/>
                  </a:lnTo>
                  <a:lnTo>
                    <a:pt x="156798" y="24869"/>
                  </a:lnTo>
                  <a:lnTo>
                    <a:pt x="173191" y="30159"/>
                  </a:lnTo>
                  <a:lnTo>
                    <a:pt x="188275" y="41479"/>
                  </a:lnTo>
                  <a:lnTo>
                    <a:pt x="224097" y="87357"/>
                  </a:lnTo>
                  <a:lnTo>
                    <a:pt x="247835" y="147442"/>
                  </a:lnTo>
                  <a:lnTo>
                    <a:pt x="251658" y="158657"/>
                  </a:lnTo>
                  <a:lnTo>
                    <a:pt x="254206" y="161455"/>
                  </a:lnTo>
                  <a:lnTo>
                    <a:pt x="255904" y="158640"/>
                  </a:lnTo>
                  <a:lnTo>
                    <a:pt x="257037" y="152085"/>
                  </a:lnTo>
                  <a:lnTo>
                    <a:pt x="269810" y="131680"/>
                  </a:lnTo>
                  <a:lnTo>
                    <a:pt x="288412" y="110816"/>
                  </a:lnTo>
                  <a:lnTo>
                    <a:pt x="314332" y="95406"/>
                  </a:lnTo>
                  <a:lnTo>
                    <a:pt x="370116" y="81287"/>
                  </a:lnTo>
                  <a:lnTo>
                    <a:pt x="402204" y="57259"/>
                  </a:lnTo>
                  <a:lnTo>
                    <a:pt x="406043" y="48232"/>
                  </a:lnTo>
                  <a:lnTo>
                    <a:pt x="407189" y="25724"/>
                  </a:lnTo>
                  <a:lnTo>
                    <a:pt x="403517" y="16681"/>
                  </a:lnTo>
                  <a:lnTo>
                    <a:pt x="390077" y="3512"/>
                  </a:lnTo>
                  <a:lnTo>
                    <a:pt x="369287" y="0"/>
                  </a:lnTo>
                  <a:lnTo>
                    <a:pt x="346789" y="3508"/>
                  </a:lnTo>
                  <a:lnTo>
                    <a:pt x="320969" y="18637"/>
                  </a:lnTo>
                  <a:lnTo>
                    <a:pt x="305817" y="31288"/>
                  </a:lnTo>
                  <a:lnTo>
                    <a:pt x="297523" y="50949"/>
                  </a:lnTo>
                  <a:lnTo>
                    <a:pt x="295007" y="75285"/>
                  </a:lnTo>
                  <a:lnTo>
                    <a:pt x="301337" y="114123"/>
                  </a:lnTo>
                  <a:lnTo>
                    <a:pt x="311519" y="137287"/>
                  </a:lnTo>
                  <a:lnTo>
                    <a:pt x="335995" y="164470"/>
                  </a:lnTo>
                  <a:lnTo>
                    <a:pt x="358509" y="173702"/>
                  </a:lnTo>
                  <a:lnTo>
                    <a:pt x="382943" y="176635"/>
                  </a:lnTo>
                  <a:lnTo>
                    <a:pt x="427759" y="170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40456" y="3231848"/>
              <a:ext cx="155316" cy="184058"/>
            </a:xfrm>
            <a:custGeom>
              <a:avLst/>
              <a:gdLst/>
              <a:ahLst/>
              <a:cxnLst/>
              <a:rect l="0" t="0" r="0" b="0"/>
              <a:pathLst>
                <a:path w="155316" h="184058">
                  <a:moveTo>
                    <a:pt x="7916" y="26129"/>
                  </a:moveTo>
                  <a:lnTo>
                    <a:pt x="11035" y="75060"/>
                  </a:lnTo>
                  <a:lnTo>
                    <a:pt x="19369" y="122906"/>
                  </a:lnTo>
                  <a:lnTo>
                    <a:pt x="22365" y="148690"/>
                  </a:lnTo>
                  <a:lnTo>
                    <a:pt x="19889" y="152290"/>
                  </a:lnTo>
                  <a:lnTo>
                    <a:pt x="15898" y="152350"/>
                  </a:lnTo>
                  <a:lnTo>
                    <a:pt x="12068" y="147711"/>
                  </a:lnTo>
                  <a:lnTo>
                    <a:pt x="4691" y="130078"/>
                  </a:lnTo>
                  <a:lnTo>
                    <a:pt x="0" y="73395"/>
                  </a:lnTo>
                  <a:lnTo>
                    <a:pt x="7391" y="32465"/>
                  </a:lnTo>
                  <a:lnTo>
                    <a:pt x="17821" y="12958"/>
                  </a:lnTo>
                  <a:lnTo>
                    <a:pt x="26217" y="6820"/>
                  </a:lnTo>
                  <a:lnTo>
                    <a:pt x="48025" y="0"/>
                  </a:lnTo>
                  <a:lnTo>
                    <a:pt x="73315" y="3208"/>
                  </a:lnTo>
                  <a:lnTo>
                    <a:pt x="97814" y="13602"/>
                  </a:lnTo>
                  <a:lnTo>
                    <a:pt x="116500" y="29921"/>
                  </a:lnTo>
                  <a:lnTo>
                    <a:pt x="134586" y="64427"/>
                  </a:lnTo>
                  <a:lnTo>
                    <a:pt x="150007" y="118009"/>
                  </a:lnTo>
                  <a:lnTo>
                    <a:pt x="154267" y="164295"/>
                  </a:lnTo>
                  <a:lnTo>
                    <a:pt x="155315" y="184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79999" y="2931594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55885"/>
                  </a:lnTo>
                  <a:lnTo>
                    <a:pt x="0" y="217633"/>
                  </a:lnTo>
                  <a:lnTo>
                    <a:pt x="0" y="269465"/>
                  </a:lnTo>
                  <a:lnTo>
                    <a:pt x="0" y="325897"/>
                  </a:lnTo>
                  <a:lnTo>
                    <a:pt x="3119" y="388072"/>
                  </a:lnTo>
                  <a:lnTo>
                    <a:pt x="16789" y="447634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32600" y="3131635"/>
              <a:ext cx="294800" cy="42115"/>
            </a:xfrm>
            <a:custGeom>
              <a:avLst/>
              <a:gdLst/>
              <a:ahLst/>
              <a:cxnLst/>
              <a:rect l="0" t="0" r="0" b="0"/>
              <a:pathLst>
                <a:path w="294800" h="42115">
                  <a:moveTo>
                    <a:pt x="294799" y="0"/>
                  </a:moveTo>
                  <a:lnTo>
                    <a:pt x="237534" y="0"/>
                  </a:lnTo>
                  <a:lnTo>
                    <a:pt x="176641" y="5590"/>
                  </a:lnTo>
                  <a:lnTo>
                    <a:pt x="128117" y="9065"/>
                  </a:lnTo>
                  <a:lnTo>
                    <a:pt x="76696" y="15685"/>
                  </a:lnTo>
                  <a:lnTo>
                    <a:pt x="18549" y="370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06341" y="3142164"/>
              <a:ext cx="224114" cy="315856"/>
            </a:xfrm>
            <a:custGeom>
              <a:avLst/>
              <a:gdLst/>
              <a:ahLst/>
              <a:cxnLst/>
              <a:rect l="0" t="0" r="0" b="0"/>
              <a:pathLst>
                <a:path w="224114" h="315856">
                  <a:moveTo>
                    <a:pt x="221098" y="0"/>
                  </a:moveTo>
                  <a:lnTo>
                    <a:pt x="166954" y="0"/>
                  </a:lnTo>
                  <a:lnTo>
                    <a:pt x="112007" y="5589"/>
                  </a:lnTo>
                  <a:lnTo>
                    <a:pt x="58434" y="26364"/>
                  </a:lnTo>
                  <a:lnTo>
                    <a:pt x="15263" y="59898"/>
                  </a:lnTo>
                  <a:lnTo>
                    <a:pt x="11345" y="69178"/>
                  </a:lnTo>
                  <a:lnTo>
                    <a:pt x="10112" y="91967"/>
                  </a:lnTo>
                  <a:lnTo>
                    <a:pt x="13760" y="101086"/>
                  </a:lnTo>
                  <a:lnTo>
                    <a:pt x="27173" y="114337"/>
                  </a:lnTo>
                  <a:lnTo>
                    <a:pt x="47952" y="121006"/>
                  </a:lnTo>
                  <a:lnTo>
                    <a:pt x="99419" y="130877"/>
                  </a:lnTo>
                  <a:lnTo>
                    <a:pt x="153476" y="151327"/>
                  </a:lnTo>
                  <a:lnTo>
                    <a:pt x="196042" y="170965"/>
                  </a:lnTo>
                  <a:lnTo>
                    <a:pt x="211133" y="184779"/>
                  </a:lnTo>
                  <a:lnTo>
                    <a:pt x="221738" y="202617"/>
                  </a:lnTo>
                  <a:lnTo>
                    <a:pt x="224113" y="222243"/>
                  </a:lnTo>
                  <a:lnTo>
                    <a:pt x="223109" y="232390"/>
                  </a:lnTo>
                  <a:lnTo>
                    <a:pt x="212632" y="249903"/>
                  </a:lnTo>
                  <a:lnTo>
                    <a:pt x="193938" y="265486"/>
                  </a:lnTo>
                  <a:lnTo>
                    <a:pt x="134279" y="294554"/>
                  </a:lnTo>
                  <a:lnTo>
                    <a:pt x="83460" y="309543"/>
                  </a:lnTo>
                  <a:lnTo>
                    <a:pt x="37597" y="31398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900459" y="479441"/>
            <a:ext cx="4961095" cy="568540"/>
            <a:chOff x="1900459" y="479441"/>
            <a:chExt cx="4961095" cy="568540"/>
          </a:xfrm>
        </p:grpSpPr>
        <p:sp>
          <p:nvSpPr>
            <p:cNvPr id="2" name="Freeform 1"/>
            <p:cNvSpPr/>
            <p:nvPr/>
          </p:nvSpPr>
          <p:spPr>
            <a:xfrm>
              <a:off x="2111029" y="521555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3120" y="208552"/>
                  </a:lnTo>
                  <a:lnTo>
                    <a:pt x="8333" y="262615"/>
                  </a:lnTo>
                  <a:lnTo>
                    <a:pt x="9878" y="312558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00459" y="489969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45038" y="16789"/>
                  </a:lnTo>
                  <a:lnTo>
                    <a:pt x="293630" y="23334"/>
                  </a:lnTo>
                  <a:lnTo>
                    <a:pt x="232826" y="29956"/>
                  </a:lnTo>
                  <a:lnTo>
                    <a:pt x="171726" y="31264"/>
                  </a:lnTo>
                  <a:lnTo>
                    <a:pt x="122892" y="31491"/>
                  </a:lnTo>
                  <a:lnTo>
                    <a:pt x="63876" y="31567"/>
                  </a:lnTo>
                  <a:lnTo>
                    <a:pt x="27505" y="347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94953" y="479441"/>
              <a:ext cx="342634" cy="370591"/>
            </a:xfrm>
            <a:custGeom>
              <a:avLst/>
              <a:gdLst/>
              <a:ahLst/>
              <a:cxnLst/>
              <a:rect l="0" t="0" r="0" b="0"/>
              <a:pathLst>
                <a:path w="342634" h="370591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284" y="135786"/>
                  </a:lnTo>
                  <a:lnTo>
                    <a:pt x="11088" y="186722"/>
                  </a:lnTo>
                  <a:lnTo>
                    <a:pt x="15124" y="249100"/>
                  </a:lnTo>
                  <a:lnTo>
                    <a:pt x="15823" y="299325"/>
                  </a:lnTo>
                  <a:lnTo>
                    <a:pt x="14861" y="341893"/>
                  </a:lnTo>
                  <a:lnTo>
                    <a:pt x="12940" y="343742"/>
                  </a:lnTo>
                  <a:lnTo>
                    <a:pt x="10489" y="341465"/>
                  </a:lnTo>
                  <a:lnTo>
                    <a:pt x="7041" y="315904"/>
                  </a:lnTo>
                  <a:lnTo>
                    <a:pt x="17233" y="254886"/>
                  </a:lnTo>
                  <a:lnTo>
                    <a:pt x="24802" y="233775"/>
                  </a:lnTo>
                  <a:lnTo>
                    <a:pt x="35965" y="216594"/>
                  </a:lnTo>
                  <a:lnTo>
                    <a:pt x="43387" y="212246"/>
                  </a:lnTo>
                  <a:lnTo>
                    <a:pt x="60993" y="210535"/>
                  </a:lnTo>
                  <a:lnTo>
                    <a:pt x="77396" y="216794"/>
                  </a:lnTo>
                  <a:lnTo>
                    <a:pt x="106991" y="239875"/>
                  </a:lnTo>
                  <a:lnTo>
                    <a:pt x="122722" y="265656"/>
                  </a:lnTo>
                  <a:lnTo>
                    <a:pt x="142171" y="324510"/>
                  </a:lnTo>
                  <a:lnTo>
                    <a:pt x="156441" y="368127"/>
                  </a:lnTo>
                  <a:lnTo>
                    <a:pt x="158799" y="370590"/>
                  </a:lnTo>
                  <a:lnTo>
                    <a:pt x="160372" y="367553"/>
                  </a:lnTo>
                  <a:lnTo>
                    <a:pt x="168485" y="334646"/>
                  </a:lnTo>
                  <a:lnTo>
                    <a:pt x="183576" y="310244"/>
                  </a:lnTo>
                  <a:lnTo>
                    <a:pt x="208455" y="288196"/>
                  </a:lnTo>
                  <a:lnTo>
                    <a:pt x="231062" y="280165"/>
                  </a:lnTo>
                  <a:lnTo>
                    <a:pt x="289048" y="266181"/>
                  </a:lnTo>
                  <a:lnTo>
                    <a:pt x="310555" y="259463"/>
                  </a:lnTo>
                  <a:lnTo>
                    <a:pt x="328693" y="246338"/>
                  </a:lnTo>
                  <a:lnTo>
                    <a:pt x="336805" y="237925"/>
                  </a:lnTo>
                  <a:lnTo>
                    <a:pt x="341043" y="228806"/>
                  </a:lnTo>
                  <a:lnTo>
                    <a:pt x="342633" y="209316"/>
                  </a:lnTo>
                  <a:lnTo>
                    <a:pt x="337910" y="200376"/>
                  </a:lnTo>
                  <a:lnTo>
                    <a:pt x="320183" y="184202"/>
                  </a:lnTo>
                  <a:lnTo>
                    <a:pt x="296707" y="175454"/>
                  </a:lnTo>
                  <a:lnTo>
                    <a:pt x="283896" y="173121"/>
                  </a:lnTo>
                  <a:lnTo>
                    <a:pt x="263422" y="176769"/>
                  </a:lnTo>
                  <a:lnTo>
                    <a:pt x="235622" y="195096"/>
                  </a:lnTo>
                  <a:lnTo>
                    <a:pt x="217790" y="214221"/>
                  </a:lnTo>
                  <a:lnTo>
                    <a:pt x="205966" y="238319"/>
                  </a:lnTo>
                  <a:lnTo>
                    <a:pt x="203050" y="267746"/>
                  </a:lnTo>
                  <a:lnTo>
                    <a:pt x="210710" y="323120"/>
                  </a:lnTo>
                  <a:lnTo>
                    <a:pt x="223096" y="342870"/>
                  </a:lnTo>
                  <a:lnTo>
                    <a:pt x="231312" y="351413"/>
                  </a:lnTo>
                  <a:lnTo>
                    <a:pt x="252919" y="360904"/>
                  </a:lnTo>
                  <a:lnTo>
                    <a:pt x="315107" y="367498"/>
                  </a:lnTo>
                  <a:lnTo>
                    <a:pt x="34250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21723" y="635639"/>
              <a:ext cx="178363" cy="412342"/>
            </a:xfrm>
            <a:custGeom>
              <a:avLst/>
              <a:gdLst/>
              <a:ahLst/>
              <a:cxnLst/>
              <a:rect l="0" t="0" r="0" b="0"/>
              <a:pathLst>
                <a:path w="178363" h="412342">
                  <a:moveTo>
                    <a:pt x="115814" y="138600"/>
                  </a:moveTo>
                  <a:lnTo>
                    <a:pt x="131455" y="120619"/>
                  </a:lnTo>
                  <a:lnTo>
                    <a:pt x="139533" y="103702"/>
                  </a:lnTo>
                  <a:lnTo>
                    <a:pt x="140784" y="84485"/>
                  </a:lnTo>
                  <a:lnTo>
                    <a:pt x="132055" y="43553"/>
                  </a:lnTo>
                  <a:lnTo>
                    <a:pt x="116857" y="17761"/>
                  </a:lnTo>
                  <a:lnTo>
                    <a:pt x="101070" y="5735"/>
                  </a:lnTo>
                  <a:lnTo>
                    <a:pt x="91946" y="890"/>
                  </a:lnTo>
                  <a:lnTo>
                    <a:pt x="83524" y="0"/>
                  </a:lnTo>
                  <a:lnTo>
                    <a:pt x="67928" y="5250"/>
                  </a:lnTo>
                  <a:lnTo>
                    <a:pt x="45993" y="21360"/>
                  </a:lnTo>
                  <a:lnTo>
                    <a:pt x="24676" y="52130"/>
                  </a:lnTo>
                  <a:lnTo>
                    <a:pt x="14721" y="90882"/>
                  </a:lnTo>
                  <a:lnTo>
                    <a:pt x="17360" y="132000"/>
                  </a:lnTo>
                  <a:lnTo>
                    <a:pt x="31140" y="168230"/>
                  </a:lnTo>
                  <a:lnTo>
                    <a:pt x="39478" y="174731"/>
                  </a:lnTo>
                  <a:lnTo>
                    <a:pt x="61220" y="178835"/>
                  </a:lnTo>
                  <a:lnTo>
                    <a:pt x="83361" y="173640"/>
                  </a:lnTo>
                  <a:lnTo>
                    <a:pt x="103730" y="162362"/>
                  </a:lnTo>
                  <a:lnTo>
                    <a:pt x="120582" y="145651"/>
                  </a:lnTo>
                  <a:lnTo>
                    <a:pt x="127181" y="144471"/>
                  </a:lnTo>
                  <a:lnTo>
                    <a:pt x="132751" y="148363"/>
                  </a:lnTo>
                  <a:lnTo>
                    <a:pt x="142059" y="165166"/>
                  </a:lnTo>
                  <a:lnTo>
                    <a:pt x="157566" y="217200"/>
                  </a:lnTo>
                  <a:lnTo>
                    <a:pt x="171894" y="277868"/>
                  </a:lnTo>
                  <a:lnTo>
                    <a:pt x="177584" y="334912"/>
                  </a:lnTo>
                  <a:lnTo>
                    <a:pt x="178362" y="363110"/>
                  </a:lnTo>
                  <a:lnTo>
                    <a:pt x="175060" y="373671"/>
                  </a:lnTo>
                  <a:lnTo>
                    <a:pt x="169349" y="381882"/>
                  </a:lnTo>
                  <a:lnTo>
                    <a:pt x="162033" y="388525"/>
                  </a:lnTo>
                  <a:lnTo>
                    <a:pt x="138305" y="395907"/>
                  </a:lnTo>
                  <a:lnTo>
                    <a:pt x="81003" y="400646"/>
                  </a:lnTo>
                  <a:lnTo>
                    <a:pt x="19925" y="409992"/>
                  </a:lnTo>
                  <a:lnTo>
                    <a:pt x="0" y="412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53350" y="72159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4145"/>
                  </a:lnTo>
                  <a:lnTo>
                    <a:pt x="8333" y="11619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63879" y="5952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60266" y="509980"/>
              <a:ext cx="103656" cy="295845"/>
            </a:xfrm>
            <a:custGeom>
              <a:avLst/>
              <a:gdLst/>
              <a:ahLst/>
              <a:cxnLst/>
              <a:rect l="0" t="0" r="0" b="0"/>
              <a:pathLst>
                <a:path w="103656" h="295845">
                  <a:moveTo>
                    <a:pt x="29955" y="295844"/>
                  </a:moveTo>
                  <a:lnTo>
                    <a:pt x="24366" y="233752"/>
                  </a:lnTo>
                  <a:lnTo>
                    <a:pt x="13167" y="175131"/>
                  </a:lnTo>
                  <a:lnTo>
                    <a:pt x="6622" y="120398"/>
                  </a:lnTo>
                  <a:lnTo>
                    <a:pt x="0" y="69856"/>
                  </a:lnTo>
                  <a:lnTo>
                    <a:pt x="4442" y="28713"/>
                  </a:lnTo>
                  <a:lnTo>
                    <a:pt x="9437" y="18321"/>
                  </a:lnTo>
                  <a:lnTo>
                    <a:pt x="24345" y="3655"/>
                  </a:lnTo>
                  <a:lnTo>
                    <a:pt x="33234" y="446"/>
                  </a:lnTo>
                  <a:lnTo>
                    <a:pt x="52469" y="0"/>
                  </a:lnTo>
                  <a:lnTo>
                    <a:pt x="83029" y="6325"/>
                  </a:lnTo>
                  <a:lnTo>
                    <a:pt x="94488" y="12361"/>
                  </a:lnTo>
                  <a:lnTo>
                    <a:pt x="103655" y="22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27050" y="69001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09314" y="7236"/>
                  </a:lnTo>
                  <a:lnTo>
                    <a:pt x="5621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92458" y="511026"/>
              <a:ext cx="8334" cy="315856"/>
            </a:xfrm>
            <a:custGeom>
              <a:avLst/>
              <a:gdLst/>
              <a:ahLst/>
              <a:cxnLst/>
              <a:rect l="0" t="0" r="0" b="0"/>
              <a:pathLst>
                <a:path w="8334" h="315856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6330" y="156331"/>
                  </a:lnTo>
                  <a:lnTo>
                    <a:pt x="7739" y="206978"/>
                  </a:lnTo>
                  <a:lnTo>
                    <a:pt x="8216" y="266013"/>
                  </a:lnTo>
                  <a:lnTo>
                    <a:pt x="833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37620" y="62684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11192" y="7409"/>
                  </a:lnTo>
                  <a:lnTo>
                    <a:pt x="6180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42988" y="605783"/>
              <a:ext cx="313074" cy="207752"/>
            </a:xfrm>
            <a:custGeom>
              <a:avLst/>
              <a:gdLst/>
              <a:ahLst/>
              <a:cxnLst/>
              <a:rect l="0" t="0" r="0" b="0"/>
              <a:pathLst>
                <a:path w="313074" h="207752">
                  <a:moveTo>
                    <a:pt x="0" y="21057"/>
                  </a:moveTo>
                  <a:lnTo>
                    <a:pt x="5589" y="83150"/>
                  </a:lnTo>
                  <a:lnTo>
                    <a:pt x="19128" y="134534"/>
                  </a:lnTo>
                  <a:lnTo>
                    <a:pt x="37773" y="173483"/>
                  </a:lnTo>
                  <a:lnTo>
                    <a:pt x="55392" y="192527"/>
                  </a:lnTo>
                  <a:lnTo>
                    <a:pt x="65004" y="197371"/>
                  </a:lnTo>
                  <a:lnTo>
                    <a:pt x="85043" y="199635"/>
                  </a:lnTo>
                  <a:lnTo>
                    <a:pt x="102527" y="193621"/>
                  </a:lnTo>
                  <a:lnTo>
                    <a:pt x="110465" y="188742"/>
                  </a:lnTo>
                  <a:lnTo>
                    <a:pt x="122405" y="170843"/>
                  </a:lnTo>
                  <a:lnTo>
                    <a:pt x="139602" y="126813"/>
                  </a:lnTo>
                  <a:lnTo>
                    <a:pt x="143371" y="124317"/>
                  </a:lnTo>
                  <a:lnTo>
                    <a:pt x="147053" y="127331"/>
                  </a:lnTo>
                  <a:lnTo>
                    <a:pt x="177534" y="184598"/>
                  </a:lnTo>
                  <a:lnTo>
                    <a:pt x="202731" y="201055"/>
                  </a:lnTo>
                  <a:lnTo>
                    <a:pt x="238012" y="207751"/>
                  </a:lnTo>
                  <a:lnTo>
                    <a:pt x="258251" y="203078"/>
                  </a:lnTo>
                  <a:lnTo>
                    <a:pt x="275046" y="192032"/>
                  </a:lnTo>
                  <a:lnTo>
                    <a:pt x="296484" y="166083"/>
                  </a:lnTo>
                  <a:lnTo>
                    <a:pt x="306466" y="146344"/>
                  </a:lnTo>
                  <a:lnTo>
                    <a:pt x="313073" y="109912"/>
                  </a:lnTo>
                  <a:lnTo>
                    <a:pt x="306900" y="56849"/>
                  </a:lnTo>
                  <a:lnTo>
                    <a:pt x="294416" y="17599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14378" y="633159"/>
              <a:ext cx="207678" cy="181508"/>
            </a:xfrm>
            <a:custGeom>
              <a:avLst/>
              <a:gdLst/>
              <a:ahLst/>
              <a:cxnLst/>
              <a:rect l="0" t="0" r="0" b="0"/>
              <a:pathLst>
                <a:path w="207678" h="181508">
                  <a:moveTo>
                    <a:pt x="81335" y="130551"/>
                  </a:moveTo>
                  <a:lnTo>
                    <a:pt x="89669" y="93073"/>
                  </a:lnTo>
                  <a:lnTo>
                    <a:pt x="88094" y="58226"/>
                  </a:lnTo>
                  <a:lnTo>
                    <a:pt x="77081" y="15009"/>
                  </a:lnTo>
                  <a:lnTo>
                    <a:pt x="70310" y="7900"/>
                  </a:lnTo>
                  <a:lnTo>
                    <a:pt x="50309" y="0"/>
                  </a:lnTo>
                  <a:lnTo>
                    <a:pt x="40764" y="2573"/>
                  </a:lnTo>
                  <a:lnTo>
                    <a:pt x="23919" y="17910"/>
                  </a:lnTo>
                  <a:lnTo>
                    <a:pt x="6871" y="52853"/>
                  </a:lnTo>
                  <a:lnTo>
                    <a:pt x="0" y="92842"/>
                  </a:lnTo>
                  <a:lnTo>
                    <a:pt x="3554" y="128737"/>
                  </a:lnTo>
                  <a:lnTo>
                    <a:pt x="12061" y="147682"/>
                  </a:lnTo>
                  <a:lnTo>
                    <a:pt x="36586" y="178909"/>
                  </a:lnTo>
                  <a:lnTo>
                    <a:pt x="43313" y="181507"/>
                  </a:lnTo>
                  <a:lnTo>
                    <a:pt x="50138" y="180900"/>
                  </a:lnTo>
                  <a:lnTo>
                    <a:pt x="57028" y="178155"/>
                  </a:lnTo>
                  <a:lnTo>
                    <a:pt x="77903" y="157524"/>
                  </a:lnTo>
                  <a:lnTo>
                    <a:pt x="93316" y="129185"/>
                  </a:lnTo>
                  <a:lnTo>
                    <a:pt x="99703" y="92972"/>
                  </a:lnTo>
                  <a:lnTo>
                    <a:pt x="95795" y="54238"/>
                  </a:lnTo>
                  <a:lnTo>
                    <a:pt x="96824" y="55109"/>
                  </a:lnTo>
                  <a:lnTo>
                    <a:pt x="122310" y="110625"/>
                  </a:lnTo>
                  <a:lnTo>
                    <a:pt x="156889" y="143426"/>
                  </a:lnTo>
                  <a:lnTo>
                    <a:pt x="191276" y="166197"/>
                  </a:lnTo>
                  <a:lnTo>
                    <a:pt x="207677" y="172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53557" y="589665"/>
              <a:ext cx="159630" cy="214767"/>
            </a:xfrm>
            <a:custGeom>
              <a:avLst/>
              <a:gdLst/>
              <a:ahLst/>
              <a:cxnLst/>
              <a:rect l="0" t="0" r="0" b="0"/>
              <a:pathLst>
                <a:path w="159630" h="214767">
                  <a:moveTo>
                    <a:pt x="115897" y="5589"/>
                  </a:moveTo>
                  <a:lnTo>
                    <a:pt x="99129" y="0"/>
                  </a:lnTo>
                  <a:lnTo>
                    <a:pt x="66345" y="2114"/>
                  </a:lnTo>
                  <a:lnTo>
                    <a:pt x="22921" y="14478"/>
                  </a:lnTo>
                  <a:lnTo>
                    <a:pt x="5944" y="25528"/>
                  </a:lnTo>
                  <a:lnTo>
                    <a:pt x="1651" y="32920"/>
                  </a:lnTo>
                  <a:lnTo>
                    <a:pt x="0" y="50492"/>
                  </a:lnTo>
                  <a:lnTo>
                    <a:pt x="6286" y="66880"/>
                  </a:lnTo>
                  <a:lnTo>
                    <a:pt x="11238" y="74526"/>
                  </a:lnTo>
                  <a:lnTo>
                    <a:pt x="29217" y="86141"/>
                  </a:lnTo>
                  <a:lnTo>
                    <a:pt x="52806" y="94032"/>
                  </a:lnTo>
                  <a:lnTo>
                    <a:pt x="114290" y="105104"/>
                  </a:lnTo>
                  <a:lnTo>
                    <a:pt x="141418" y="120343"/>
                  </a:lnTo>
                  <a:lnTo>
                    <a:pt x="153756" y="136140"/>
                  </a:lnTo>
                  <a:lnTo>
                    <a:pt x="158684" y="145265"/>
                  </a:lnTo>
                  <a:lnTo>
                    <a:pt x="159629" y="154859"/>
                  </a:lnTo>
                  <a:lnTo>
                    <a:pt x="154441" y="174877"/>
                  </a:lnTo>
                  <a:lnTo>
                    <a:pt x="141216" y="192352"/>
                  </a:lnTo>
                  <a:lnTo>
                    <a:pt x="132777" y="200288"/>
                  </a:lnTo>
                  <a:lnTo>
                    <a:pt x="110921" y="209105"/>
                  </a:lnTo>
                  <a:lnTo>
                    <a:pt x="58762" y="214766"/>
                  </a:lnTo>
                  <a:lnTo>
                    <a:pt x="84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59726" y="583093"/>
              <a:ext cx="188796" cy="222295"/>
            </a:xfrm>
            <a:custGeom>
              <a:avLst/>
              <a:gdLst/>
              <a:ahLst/>
              <a:cxnLst/>
              <a:rect l="0" t="0" r="0" b="0"/>
              <a:pathLst>
                <a:path w="188796" h="222295">
                  <a:moveTo>
                    <a:pt x="104568" y="138503"/>
                  </a:moveTo>
                  <a:lnTo>
                    <a:pt x="113633" y="79887"/>
                  </a:lnTo>
                  <a:lnTo>
                    <a:pt x="109073" y="45096"/>
                  </a:lnTo>
                  <a:lnTo>
                    <a:pt x="94724" y="18150"/>
                  </a:lnTo>
                  <a:lnTo>
                    <a:pt x="79136" y="5855"/>
                  </a:lnTo>
                  <a:lnTo>
                    <a:pt x="70065" y="938"/>
                  </a:lnTo>
                  <a:lnTo>
                    <a:pt x="60509" y="0"/>
                  </a:lnTo>
                  <a:lnTo>
                    <a:pt x="40532" y="5196"/>
                  </a:lnTo>
                  <a:lnTo>
                    <a:pt x="32631" y="12197"/>
                  </a:lnTo>
                  <a:lnTo>
                    <a:pt x="11546" y="53936"/>
                  </a:lnTo>
                  <a:lnTo>
                    <a:pt x="2916" y="88880"/>
                  </a:lnTo>
                  <a:lnTo>
                    <a:pt x="0" y="142609"/>
                  </a:lnTo>
                  <a:lnTo>
                    <a:pt x="5085" y="184304"/>
                  </a:lnTo>
                  <a:lnTo>
                    <a:pt x="13949" y="206042"/>
                  </a:lnTo>
                  <a:lnTo>
                    <a:pt x="19589" y="215115"/>
                  </a:lnTo>
                  <a:lnTo>
                    <a:pt x="26858" y="219993"/>
                  </a:lnTo>
                  <a:lnTo>
                    <a:pt x="44294" y="222294"/>
                  </a:lnTo>
                  <a:lnTo>
                    <a:pt x="60621" y="216298"/>
                  </a:lnTo>
                  <a:lnTo>
                    <a:pt x="68251" y="211424"/>
                  </a:lnTo>
                  <a:lnTo>
                    <a:pt x="79848" y="193529"/>
                  </a:lnTo>
                  <a:lnTo>
                    <a:pt x="99406" y="137647"/>
                  </a:lnTo>
                  <a:lnTo>
                    <a:pt x="104208" y="106794"/>
                  </a:lnTo>
                  <a:lnTo>
                    <a:pt x="106667" y="106836"/>
                  </a:lnTo>
                  <a:lnTo>
                    <a:pt x="112520" y="116240"/>
                  </a:lnTo>
                  <a:lnTo>
                    <a:pt x="141131" y="169737"/>
                  </a:lnTo>
                  <a:lnTo>
                    <a:pt x="161154" y="192342"/>
                  </a:lnTo>
                  <a:lnTo>
                    <a:pt x="188795" y="212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82172" y="518220"/>
              <a:ext cx="161190" cy="281189"/>
            </a:xfrm>
            <a:custGeom>
              <a:avLst/>
              <a:gdLst/>
              <a:ahLst/>
              <a:cxnLst/>
              <a:rect l="0" t="0" r="0" b="0"/>
              <a:pathLst>
                <a:path w="161190" h="281189">
                  <a:moveTo>
                    <a:pt x="161189" y="55977"/>
                  </a:moveTo>
                  <a:lnTo>
                    <a:pt x="151613" y="31931"/>
                  </a:lnTo>
                  <a:lnTo>
                    <a:pt x="140945" y="17604"/>
                  </a:lnTo>
                  <a:lnTo>
                    <a:pt x="116196" y="1974"/>
                  </a:lnTo>
                  <a:lnTo>
                    <a:pt x="96738" y="0"/>
                  </a:lnTo>
                  <a:lnTo>
                    <a:pt x="86636" y="1112"/>
                  </a:lnTo>
                  <a:lnTo>
                    <a:pt x="69172" y="11706"/>
                  </a:lnTo>
                  <a:lnTo>
                    <a:pt x="24559" y="67241"/>
                  </a:lnTo>
                  <a:lnTo>
                    <a:pt x="6452" y="101429"/>
                  </a:lnTo>
                  <a:lnTo>
                    <a:pt x="0" y="127651"/>
                  </a:lnTo>
                  <a:lnTo>
                    <a:pt x="2270" y="182612"/>
                  </a:lnTo>
                  <a:lnTo>
                    <a:pt x="5160" y="209356"/>
                  </a:lnTo>
                  <a:lnTo>
                    <a:pt x="32511" y="265948"/>
                  </a:lnTo>
                  <a:lnTo>
                    <a:pt x="42649" y="273167"/>
                  </a:lnTo>
                  <a:lnTo>
                    <a:pt x="69510" y="281188"/>
                  </a:lnTo>
                  <a:lnTo>
                    <a:pt x="91586" y="278513"/>
                  </a:lnTo>
                  <a:lnTo>
                    <a:pt x="130412" y="257733"/>
                  </a:lnTo>
                  <a:lnTo>
                    <a:pt x="161189" y="224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87011" y="605891"/>
              <a:ext cx="187978" cy="188581"/>
            </a:xfrm>
            <a:custGeom>
              <a:avLst/>
              <a:gdLst/>
              <a:ahLst/>
              <a:cxnLst/>
              <a:rect l="0" t="0" r="0" b="0"/>
              <a:pathLst>
                <a:path w="187978" h="188581">
                  <a:moveTo>
                    <a:pt x="103749" y="84120"/>
                  </a:moveTo>
                  <a:lnTo>
                    <a:pt x="109338" y="67352"/>
                  </a:lnTo>
                  <a:lnTo>
                    <a:pt x="107224" y="34568"/>
                  </a:lnTo>
                  <a:lnTo>
                    <a:pt x="95935" y="14914"/>
                  </a:lnTo>
                  <a:lnTo>
                    <a:pt x="88011" y="6397"/>
                  </a:lnTo>
                  <a:lnTo>
                    <a:pt x="79219" y="1889"/>
                  </a:lnTo>
                  <a:lnTo>
                    <a:pt x="60091" y="0"/>
                  </a:lnTo>
                  <a:lnTo>
                    <a:pt x="43011" y="6179"/>
                  </a:lnTo>
                  <a:lnTo>
                    <a:pt x="35181" y="11102"/>
                  </a:lnTo>
                  <a:lnTo>
                    <a:pt x="23361" y="25931"/>
                  </a:lnTo>
                  <a:lnTo>
                    <a:pt x="6241" y="64047"/>
                  </a:lnTo>
                  <a:lnTo>
                    <a:pt x="0" y="114947"/>
                  </a:lnTo>
                  <a:lnTo>
                    <a:pt x="1259" y="159674"/>
                  </a:lnTo>
                  <a:lnTo>
                    <a:pt x="9845" y="180481"/>
                  </a:lnTo>
                  <a:lnTo>
                    <a:pt x="17750" y="185795"/>
                  </a:lnTo>
                  <a:lnTo>
                    <a:pt x="39011" y="188580"/>
                  </a:lnTo>
                  <a:lnTo>
                    <a:pt x="47722" y="185346"/>
                  </a:lnTo>
                  <a:lnTo>
                    <a:pt x="60521" y="172393"/>
                  </a:lnTo>
                  <a:lnTo>
                    <a:pt x="82083" y="117047"/>
                  </a:lnTo>
                  <a:lnTo>
                    <a:pt x="87100" y="94075"/>
                  </a:lnTo>
                  <a:lnTo>
                    <a:pt x="85688" y="63023"/>
                  </a:lnTo>
                  <a:lnTo>
                    <a:pt x="87029" y="63036"/>
                  </a:lnTo>
                  <a:lnTo>
                    <a:pt x="113277" y="125885"/>
                  </a:lnTo>
                  <a:lnTo>
                    <a:pt x="129041" y="142066"/>
                  </a:lnTo>
                  <a:lnTo>
                    <a:pt x="165417" y="161943"/>
                  </a:lnTo>
                  <a:lnTo>
                    <a:pt x="187977" y="1683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00984" y="589700"/>
              <a:ext cx="353031" cy="195068"/>
            </a:xfrm>
            <a:custGeom>
              <a:avLst/>
              <a:gdLst/>
              <a:ahLst/>
              <a:cxnLst/>
              <a:rect l="0" t="0" r="0" b="0"/>
              <a:pathLst>
                <a:path w="353031" h="195068">
                  <a:moveTo>
                    <a:pt x="5589" y="58197"/>
                  </a:moveTo>
                  <a:lnTo>
                    <a:pt x="0" y="74965"/>
                  </a:lnTo>
                  <a:lnTo>
                    <a:pt x="375" y="92555"/>
                  </a:lnTo>
                  <a:lnTo>
                    <a:pt x="4902" y="151196"/>
                  </a:lnTo>
                  <a:lnTo>
                    <a:pt x="5386" y="181548"/>
                  </a:lnTo>
                  <a:lnTo>
                    <a:pt x="5571" y="122612"/>
                  </a:lnTo>
                  <a:lnTo>
                    <a:pt x="11176" y="59978"/>
                  </a:lnTo>
                  <a:lnTo>
                    <a:pt x="25833" y="32728"/>
                  </a:lnTo>
                  <a:lnTo>
                    <a:pt x="31953" y="29520"/>
                  </a:lnTo>
                  <a:lnTo>
                    <a:pt x="38372" y="29720"/>
                  </a:lnTo>
                  <a:lnTo>
                    <a:pt x="44992" y="32193"/>
                  </a:lnTo>
                  <a:lnTo>
                    <a:pt x="65487" y="52442"/>
                  </a:lnTo>
                  <a:lnTo>
                    <a:pt x="80788" y="80668"/>
                  </a:lnTo>
                  <a:lnTo>
                    <a:pt x="84968" y="82537"/>
                  </a:lnTo>
                  <a:lnTo>
                    <a:pt x="88924" y="79103"/>
                  </a:lnTo>
                  <a:lnTo>
                    <a:pt x="109587" y="38073"/>
                  </a:lnTo>
                  <a:lnTo>
                    <a:pt x="125510" y="26636"/>
                  </a:lnTo>
                  <a:lnTo>
                    <a:pt x="133500" y="25458"/>
                  </a:lnTo>
                  <a:lnTo>
                    <a:pt x="141165" y="27012"/>
                  </a:lnTo>
                  <a:lnTo>
                    <a:pt x="148616" y="30388"/>
                  </a:lnTo>
                  <a:lnTo>
                    <a:pt x="163133" y="46617"/>
                  </a:lnTo>
                  <a:lnTo>
                    <a:pt x="181340" y="82062"/>
                  </a:lnTo>
                  <a:lnTo>
                    <a:pt x="200525" y="142578"/>
                  </a:lnTo>
                  <a:lnTo>
                    <a:pt x="202948" y="173926"/>
                  </a:lnTo>
                  <a:lnTo>
                    <a:pt x="201503" y="173954"/>
                  </a:lnTo>
                  <a:lnTo>
                    <a:pt x="199369" y="170463"/>
                  </a:lnTo>
                  <a:lnTo>
                    <a:pt x="200118" y="157226"/>
                  </a:lnTo>
                  <a:lnTo>
                    <a:pt x="205520" y="140814"/>
                  </a:lnTo>
                  <a:lnTo>
                    <a:pt x="215721" y="125721"/>
                  </a:lnTo>
                  <a:lnTo>
                    <a:pt x="231172" y="114334"/>
                  </a:lnTo>
                  <a:lnTo>
                    <a:pt x="287156" y="93752"/>
                  </a:lnTo>
                  <a:lnTo>
                    <a:pt x="319474" y="81730"/>
                  </a:lnTo>
                  <a:lnTo>
                    <a:pt x="336556" y="70216"/>
                  </a:lnTo>
                  <a:lnTo>
                    <a:pt x="342047" y="61530"/>
                  </a:lnTo>
                  <a:lnTo>
                    <a:pt x="348149" y="39401"/>
                  </a:lnTo>
                  <a:lnTo>
                    <a:pt x="347436" y="29289"/>
                  </a:lnTo>
                  <a:lnTo>
                    <a:pt x="340405" y="11814"/>
                  </a:lnTo>
                  <a:lnTo>
                    <a:pt x="332915" y="6218"/>
                  </a:lnTo>
                  <a:lnTo>
                    <a:pt x="312114" y="0"/>
                  </a:lnTo>
                  <a:lnTo>
                    <a:pt x="290391" y="3476"/>
                  </a:lnTo>
                  <a:lnTo>
                    <a:pt x="279685" y="7678"/>
                  </a:lnTo>
                  <a:lnTo>
                    <a:pt x="264670" y="21706"/>
                  </a:lnTo>
                  <a:lnTo>
                    <a:pt x="245499" y="59308"/>
                  </a:lnTo>
                  <a:lnTo>
                    <a:pt x="244017" y="79748"/>
                  </a:lnTo>
                  <a:lnTo>
                    <a:pt x="252597" y="127055"/>
                  </a:lnTo>
                  <a:lnTo>
                    <a:pt x="267770" y="156458"/>
                  </a:lnTo>
                  <a:lnTo>
                    <a:pt x="283551" y="169329"/>
                  </a:lnTo>
                  <a:lnTo>
                    <a:pt x="330189" y="189772"/>
                  </a:lnTo>
                  <a:lnTo>
                    <a:pt x="353030" y="195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09124" y="568920"/>
              <a:ext cx="102818" cy="190166"/>
            </a:xfrm>
            <a:custGeom>
              <a:avLst/>
              <a:gdLst/>
              <a:ahLst/>
              <a:cxnLst/>
              <a:rect l="0" t="0" r="0" b="0"/>
              <a:pathLst>
                <a:path w="102818" h="190166">
                  <a:moveTo>
                    <a:pt x="8060" y="100034"/>
                  </a:moveTo>
                  <a:lnTo>
                    <a:pt x="10400" y="133656"/>
                  </a:lnTo>
                  <a:lnTo>
                    <a:pt x="24871" y="169527"/>
                  </a:lnTo>
                  <a:lnTo>
                    <a:pt x="37368" y="187852"/>
                  </a:lnTo>
                  <a:lnTo>
                    <a:pt x="40467" y="190165"/>
                  </a:lnTo>
                  <a:lnTo>
                    <a:pt x="41363" y="188197"/>
                  </a:lnTo>
                  <a:lnTo>
                    <a:pt x="30297" y="142016"/>
                  </a:lnTo>
                  <a:lnTo>
                    <a:pt x="5861" y="80577"/>
                  </a:lnTo>
                  <a:lnTo>
                    <a:pt x="0" y="42276"/>
                  </a:lnTo>
                  <a:lnTo>
                    <a:pt x="4868" y="21331"/>
                  </a:lnTo>
                  <a:lnTo>
                    <a:pt x="9441" y="12471"/>
                  </a:lnTo>
                  <a:lnTo>
                    <a:pt x="17170" y="6563"/>
                  </a:lnTo>
                  <a:lnTo>
                    <a:pt x="38235" y="0"/>
                  </a:lnTo>
                  <a:lnTo>
                    <a:pt x="85863" y="3774"/>
                  </a:lnTo>
                  <a:lnTo>
                    <a:pt x="102817" y="5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87595" y="594977"/>
              <a:ext cx="166503" cy="179263"/>
            </a:xfrm>
            <a:custGeom>
              <a:avLst/>
              <a:gdLst/>
              <a:ahLst/>
              <a:cxnLst/>
              <a:rect l="0" t="0" r="0" b="0"/>
              <a:pathLst>
                <a:path w="166503" h="179263">
                  <a:moveTo>
                    <a:pt x="103331" y="52920"/>
                  </a:moveTo>
                  <a:lnTo>
                    <a:pt x="93756" y="21638"/>
                  </a:lnTo>
                  <a:lnTo>
                    <a:pt x="83087" y="5481"/>
                  </a:lnTo>
                  <a:lnTo>
                    <a:pt x="74627" y="1407"/>
                  </a:lnTo>
                  <a:lnTo>
                    <a:pt x="52749" y="0"/>
                  </a:lnTo>
                  <a:lnTo>
                    <a:pt x="33667" y="6393"/>
                  </a:lnTo>
                  <a:lnTo>
                    <a:pt x="25302" y="11374"/>
                  </a:lnTo>
                  <a:lnTo>
                    <a:pt x="12890" y="26266"/>
                  </a:lnTo>
                  <a:lnTo>
                    <a:pt x="7941" y="35151"/>
                  </a:lnTo>
                  <a:lnTo>
                    <a:pt x="0" y="90267"/>
                  </a:lnTo>
                  <a:lnTo>
                    <a:pt x="964" y="132096"/>
                  </a:lnTo>
                  <a:lnTo>
                    <a:pt x="9481" y="155960"/>
                  </a:lnTo>
                  <a:lnTo>
                    <a:pt x="24185" y="172025"/>
                  </a:lnTo>
                  <a:lnTo>
                    <a:pt x="33019" y="177947"/>
                  </a:lnTo>
                  <a:lnTo>
                    <a:pt x="41249" y="178385"/>
                  </a:lnTo>
                  <a:lnTo>
                    <a:pt x="49074" y="175168"/>
                  </a:lnTo>
                  <a:lnTo>
                    <a:pt x="62839" y="162235"/>
                  </a:lnTo>
                  <a:lnTo>
                    <a:pt x="85073" y="115235"/>
                  </a:lnTo>
                  <a:lnTo>
                    <a:pt x="90512" y="78663"/>
                  </a:lnTo>
                  <a:lnTo>
                    <a:pt x="86284" y="42147"/>
                  </a:lnTo>
                  <a:lnTo>
                    <a:pt x="101651" y="95629"/>
                  </a:lnTo>
                  <a:lnTo>
                    <a:pt x="125443" y="134146"/>
                  </a:lnTo>
                  <a:lnTo>
                    <a:pt x="166502" y="179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48853" y="7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050688" y="2057400"/>
            <a:ext cx="4653595" cy="1872559"/>
            <a:chOff x="2050688" y="2057400"/>
            <a:chExt cx="4653595" cy="1872559"/>
          </a:xfrm>
        </p:grpSpPr>
        <p:cxnSp>
          <p:nvCxnSpPr>
            <p:cNvPr id="23" name="Straight Connector 22"/>
            <p:cNvCxnSpPr/>
            <p:nvPr/>
          </p:nvCxnSpPr>
          <p:spPr>
            <a:xfrm flipH="1">
              <a:off x="2050688" y="2898166"/>
              <a:ext cx="465359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0" name="Group 39"/>
            <p:cNvGrpSpPr/>
            <p:nvPr/>
          </p:nvGrpSpPr>
          <p:grpSpPr>
            <a:xfrm>
              <a:off x="2261258" y="2343470"/>
              <a:ext cx="4421970" cy="828438"/>
              <a:chOff x="2261258" y="2343470"/>
              <a:chExt cx="4421970" cy="828438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2261258" y="2533749"/>
                <a:ext cx="235231" cy="638159"/>
              </a:xfrm>
              <a:custGeom>
                <a:avLst/>
                <a:gdLst/>
                <a:ahLst/>
                <a:cxnLst/>
                <a:rect l="0" t="0" r="0" b="0"/>
                <a:pathLst>
                  <a:path w="235231" h="638159">
                    <a:moveTo>
                      <a:pt x="210569" y="143318"/>
                    </a:moveTo>
                    <a:lnTo>
                      <a:pt x="218903" y="105840"/>
                    </a:lnTo>
                    <a:lnTo>
                      <a:pt x="217783" y="82208"/>
                    </a:lnTo>
                    <a:lnTo>
                      <a:pt x="203998" y="50342"/>
                    </a:lnTo>
                    <a:lnTo>
                      <a:pt x="183926" y="25563"/>
                    </a:lnTo>
                    <a:lnTo>
                      <a:pt x="165973" y="10654"/>
                    </a:lnTo>
                    <a:lnTo>
                      <a:pt x="143176" y="2468"/>
                    </a:lnTo>
                    <a:lnTo>
                      <a:pt x="117446" y="0"/>
                    </a:lnTo>
                    <a:lnTo>
                      <a:pt x="90412" y="2802"/>
                    </a:lnTo>
                    <a:lnTo>
                      <a:pt x="69039" y="14186"/>
                    </a:lnTo>
                    <a:lnTo>
                      <a:pt x="30018" y="52874"/>
                    </a:lnTo>
                    <a:lnTo>
                      <a:pt x="7737" y="101772"/>
                    </a:lnTo>
                    <a:lnTo>
                      <a:pt x="2292" y="138547"/>
                    </a:lnTo>
                    <a:lnTo>
                      <a:pt x="8858" y="198961"/>
                    </a:lnTo>
                    <a:lnTo>
                      <a:pt x="19262" y="234674"/>
                    </a:lnTo>
                    <a:lnTo>
                      <a:pt x="49821" y="275769"/>
                    </a:lnTo>
                    <a:lnTo>
                      <a:pt x="69715" y="284074"/>
                    </a:lnTo>
                    <a:lnTo>
                      <a:pt x="92986" y="286595"/>
                    </a:lnTo>
                    <a:lnTo>
                      <a:pt x="115026" y="283816"/>
                    </a:lnTo>
                    <a:lnTo>
                      <a:pt x="133401" y="272442"/>
                    </a:lnTo>
                    <a:lnTo>
                      <a:pt x="164261" y="236545"/>
                    </a:lnTo>
                    <a:lnTo>
                      <a:pt x="180211" y="206036"/>
                    </a:lnTo>
                    <a:lnTo>
                      <a:pt x="188845" y="164069"/>
                    </a:lnTo>
                    <a:lnTo>
                      <a:pt x="191407" y="164171"/>
                    </a:lnTo>
                    <a:lnTo>
                      <a:pt x="194285" y="167749"/>
                    </a:lnTo>
                    <a:lnTo>
                      <a:pt x="202403" y="224987"/>
                    </a:lnTo>
                    <a:lnTo>
                      <a:pt x="208956" y="280333"/>
                    </a:lnTo>
                    <a:lnTo>
                      <a:pt x="215681" y="330404"/>
                    </a:lnTo>
                    <a:lnTo>
                      <a:pt x="228433" y="386424"/>
                    </a:lnTo>
                    <a:lnTo>
                      <a:pt x="235230" y="436838"/>
                    </a:lnTo>
                    <a:lnTo>
                      <a:pt x="227702" y="486564"/>
                    </a:lnTo>
                    <a:lnTo>
                      <a:pt x="227344" y="531630"/>
                    </a:lnTo>
                    <a:lnTo>
                      <a:pt x="221535" y="559226"/>
                    </a:lnTo>
                    <a:lnTo>
                      <a:pt x="211154" y="583190"/>
                    </a:lnTo>
                    <a:lnTo>
                      <a:pt x="195621" y="599300"/>
                    </a:lnTo>
                    <a:lnTo>
                      <a:pt x="157054" y="619173"/>
                    </a:lnTo>
                    <a:lnTo>
                      <a:pt x="93717" y="629635"/>
                    </a:lnTo>
                    <a:lnTo>
                      <a:pt x="32810" y="636474"/>
                    </a:lnTo>
                    <a:lnTo>
                      <a:pt x="0" y="63815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2608698" y="2729710"/>
                <a:ext cx="10529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68457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09091"/>
                    </a:lnTo>
                    <a:lnTo>
                      <a:pt x="10528" y="1684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2587641" y="2582311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0" y="0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2728181" y="2343470"/>
                <a:ext cx="154259" cy="502054"/>
              </a:xfrm>
              <a:custGeom>
                <a:avLst/>
                <a:gdLst/>
                <a:ahLst/>
                <a:cxnLst/>
                <a:rect l="0" t="0" r="0" b="0"/>
                <a:pathLst>
                  <a:path w="154259" h="502054">
                    <a:moveTo>
                      <a:pt x="38445" y="502053"/>
                    </a:moveTo>
                    <a:lnTo>
                      <a:pt x="38445" y="453123"/>
                    </a:lnTo>
                    <a:lnTo>
                      <a:pt x="32855" y="399581"/>
                    </a:lnTo>
                    <a:lnTo>
                      <a:pt x="28891" y="338399"/>
                    </a:lnTo>
                    <a:lnTo>
                      <a:pt x="24989" y="276228"/>
                    </a:lnTo>
                    <a:lnTo>
                      <a:pt x="13300" y="218280"/>
                    </a:lnTo>
                    <a:lnTo>
                      <a:pt x="8767" y="167758"/>
                    </a:lnTo>
                    <a:lnTo>
                      <a:pt x="0" y="106690"/>
                    </a:lnTo>
                    <a:lnTo>
                      <a:pt x="175" y="52687"/>
                    </a:lnTo>
                    <a:lnTo>
                      <a:pt x="6228" y="30934"/>
                    </a:lnTo>
                    <a:lnTo>
                      <a:pt x="16717" y="13467"/>
                    </a:lnTo>
                    <a:lnTo>
                      <a:pt x="25129" y="7873"/>
                    </a:lnTo>
                    <a:lnTo>
                      <a:pt x="59326" y="0"/>
                    </a:lnTo>
                    <a:lnTo>
                      <a:pt x="109683" y="460"/>
                    </a:lnTo>
                    <a:lnTo>
                      <a:pt x="154258" y="72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2671869" y="2613897"/>
                <a:ext cx="178985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52643">
                    <a:moveTo>
                      <a:pt x="178984" y="0"/>
                    </a:moveTo>
                    <a:lnTo>
                      <a:pt x="125957" y="23719"/>
                    </a:lnTo>
                    <a:lnTo>
                      <a:pt x="69681" y="38437"/>
                    </a:lnTo>
                    <a:lnTo>
                      <a:pt x="25463" y="49490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3029838" y="2361213"/>
                <a:ext cx="10529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484312">
                    <a:moveTo>
                      <a:pt x="10528" y="0"/>
                    </a:moveTo>
                    <a:lnTo>
                      <a:pt x="3293" y="27556"/>
                    </a:lnTo>
                    <a:lnTo>
                      <a:pt x="976" y="73025"/>
                    </a:lnTo>
                    <a:lnTo>
                      <a:pt x="289" y="133811"/>
                    </a:lnTo>
                    <a:lnTo>
                      <a:pt x="86" y="186527"/>
                    </a:lnTo>
                    <a:lnTo>
                      <a:pt x="25" y="248939"/>
                    </a:lnTo>
                    <a:lnTo>
                      <a:pt x="8" y="302137"/>
                    </a:lnTo>
                    <a:lnTo>
                      <a:pt x="2" y="364693"/>
                    </a:lnTo>
                    <a:lnTo>
                      <a:pt x="1" y="414423"/>
                    </a:lnTo>
                    <a:lnTo>
                      <a:pt x="0" y="463790"/>
                    </a:lnTo>
                    <a:lnTo>
                      <a:pt x="0" y="4843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2945610" y="2592840"/>
                <a:ext cx="221099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31586">
                    <a:moveTo>
                      <a:pt x="221098" y="0"/>
                    </a:moveTo>
                    <a:lnTo>
                      <a:pt x="162482" y="0"/>
                    </a:lnTo>
                    <a:lnTo>
                      <a:pt x="108308" y="8405"/>
                    </a:lnTo>
                    <a:lnTo>
                      <a:pt x="55666" y="21331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3840532" y="2624425"/>
                <a:ext cx="344751" cy="277410"/>
              </a:xfrm>
              <a:custGeom>
                <a:avLst/>
                <a:gdLst/>
                <a:ahLst/>
                <a:cxnLst/>
                <a:rect l="0" t="0" r="0" b="0"/>
                <a:pathLst>
                  <a:path w="344751" h="277410">
                    <a:moveTo>
                      <a:pt x="0" y="31585"/>
                    </a:moveTo>
                    <a:lnTo>
                      <a:pt x="0" y="80516"/>
                    </a:lnTo>
                    <a:lnTo>
                      <a:pt x="0" y="139647"/>
                    </a:lnTo>
                    <a:lnTo>
                      <a:pt x="8406" y="196387"/>
                    </a:lnTo>
                    <a:lnTo>
                      <a:pt x="21331" y="249536"/>
                    </a:lnTo>
                    <a:lnTo>
                      <a:pt x="24749" y="261114"/>
                    </a:lnTo>
                    <a:lnTo>
                      <a:pt x="31707" y="268832"/>
                    </a:lnTo>
                    <a:lnTo>
                      <a:pt x="51917" y="277409"/>
                    </a:lnTo>
                    <a:lnTo>
                      <a:pt x="60348" y="276186"/>
                    </a:lnTo>
                    <a:lnTo>
                      <a:pt x="67138" y="271861"/>
                    </a:lnTo>
                    <a:lnTo>
                      <a:pt x="92031" y="234115"/>
                    </a:lnTo>
                    <a:lnTo>
                      <a:pt x="114993" y="176193"/>
                    </a:lnTo>
                    <a:lnTo>
                      <a:pt x="118776" y="163085"/>
                    </a:lnTo>
                    <a:lnTo>
                      <a:pt x="123638" y="157856"/>
                    </a:lnTo>
                    <a:lnTo>
                      <a:pt x="129219" y="157880"/>
                    </a:lnTo>
                    <a:lnTo>
                      <a:pt x="135279" y="161405"/>
                    </a:lnTo>
                    <a:lnTo>
                      <a:pt x="145132" y="177801"/>
                    </a:lnTo>
                    <a:lnTo>
                      <a:pt x="166578" y="220865"/>
                    </a:lnTo>
                    <a:lnTo>
                      <a:pt x="192076" y="247025"/>
                    </a:lnTo>
                    <a:lnTo>
                      <a:pt x="214829" y="256018"/>
                    </a:lnTo>
                    <a:lnTo>
                      <a:pt x="239369" y="258845"/>
                    </a:lnTo>
                    <a:lnTo>
                      <a:pt x="261974" y="256202"/>
                    </a:lnTo>
                    <a:lnTo>
                      <a:pt x="280600" y="244889"/>
                    </a:lnTo>
                    <a:lnTo>
                      <a:pt x="311621" y="209030"/>
                    </a:lnTo>
                    <a:lnTo>
                      <a:pt x="331873" y="158577"/>
                    </a:lnTo>
                    <a:lnTo>
                      <a:pt x="342308" y="109247"/>
                    </a:lnTo>
                    <a:lnTo>
                      <a:pt x="344750" y="54206"/>
                    </a:lnTo>
                    <a:lnTo>
                      <a:pt x="33691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4264245" y="2624885"/>
                <a:ext cx="176413" cy="241696"/>
              </a:xfrm>
              <a:custGeom>
                <a:avLst/>
                <a:gdLst/>
                <a:ahLst/>
                <a:cxnLst/>
                <a:rect l="0" t="0" r="0" b="0"/>
                <a:pathLst>
                  <a:path w="176413" h="241696">
                    <a:moveTo>
                      <a:pt x="92184" y="178524"/>
                    </a:moveTo>
                    <a:lnTo>
                      <a:pt x="99420" y="150968"/>
                    </a:lnTo>
                    <a:lnTo>
                      <a:pt x="102062" y="94746"/>
                    </a:lnTo>
                    <a:lnTo>
                      <a:pt x="96994" y="38233"/>
                    </a:lnTo>
                    <a:lnTo>
                      <a:pt x="88083" y="16347"/>
                    </a:lnTo>
                    <a:lnTo>
                      <a:pt x="82431" y="7235"/>
                    </a:lnTo>
                    <a:lnTo>
                      <a:pt x="75153" y="2330"/>
                    </a:lnTo>
                    <a:lnTo>
                      <a:pt x="57709" y="0"/>
                    </a:lnTo>
                    <a:lnTo>
                      <a:pt x="50483" y="3356"/>
                    </a:lnTo>
                    <a:lnTo>
                      <a:pt x="39335" y="16444"/>
                    </a:lnTo>
                    <a:lnTo>
                      <a:pt x="15265" y="79388"/>
                    </a:lnTo>
                    <a:lnTo>
                      <a:pt x="2164" y="133422"/>
                    </a:lnTo>
                    <a:lnTo>
                      <a:pt x="0" y="173999"/>
                    </a:lnTo>
                    <a:lnTo>
                      <a:pt x="3640" y="197570"/>
                    </a:lnTo>
                    <a:lnTo>
                      <a:pt x="12277" y="216625"/>
                    </a:lnTo>
                    <a:lnTo>
                      <a:pt x="17856" y="224982"/>
                    </a:lnTo>
                    <a:lnTo>
                      <a:pt x="25084" y="228213"/>
                    </a:lnTo>
                    <a:lnTo>
                      <a:pt x="33413" y="228028"/>
                    </a:lnTo>
                    <a:lnTo>
                      <a:pt x="42475" y="225565"/>
                    </a:lnTo>
                    <a:lnTo>
                      <a:pt x="58782" y="213469"/>
                    </a:lnTo>
                    <a:lnTo>
                      <a:pt x="72659" y="196395"/>
                    </a:lnTo>
                    <a:lnTo>
                      <a:pt x="87049" y="164712"/>
                    </a:lnTo>
                    <a:lnTo>
                      <a:pt x="99272" y="105909"/>
                    </a:lnTo>
                    <a:lnTo>
                      <a:pt x="101183" y="86589"/>
                    </a:lnTo>
                    <a:lnTo>
                      <a:pt x="101693" y="87988"/>
                    </a:lnTo>
                    <a:lnTo>
                      <a:pt x="110984" y="142295"/>
                    </a:lnTo>
                    <a:lnTo>
                      <a:pt x="127136" y="188136"/>
                    </a:lnTo>
                    <a:lnTo>
                      <a:pt x="152510" y="225396"/>
                    </a:lnTo>
                    <a:lnTo>
                      <a:pt x="163059" y="234451"/>
                    </a:lnTo>
                    <a:lnTo>
                      <a:pt x="176412" y="24169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4514356" y="2608307"/>
                <a:ext cx="171685" cy="246653"/>
              </a:xfrm>
              <a:custGeom>
                <a:avLst/>
                <a:gdLst/>
                <a:ahLst/>
                <a:cxnLst/>
                <a:rect l="0" t="0" r="0" b="0"/>
                <a:pathLst>
                  <a:path w="171685" h="246653">
                    <a:moveTo>
                      <a:pt x="126342" y="5589"/>
                    </a:moveTo>
                    <a:lnTo>
                      <a:pt x="109575" y="0"/>
                    </a:lnTo>
                    <a:lnTo>
                      <a:pt x="91984" y="376"/>
                    </a:lnTo>
                    <a:lnTo>
                      <a:pt x="52095" y="10149"/>
                    </a:lnTo>
                    <a:lnTo>
                      <a:pt x="26484" y="25528"/>
                    </a:lnTo>
                    <a:lnTo>
                      <a:pt x="14500" y="41357"/>
                    </a:lnTo>
                    <a:lnTo>
                      <a:pt x="9667" y="50491"/>
                    </a:lnTo>
                    <a:lnTo>
                      <a:pt x="7416" y="69999"/>
                    </a:lnTo>
                    <a:lnTo>
                      <a:pt x="8453" y="80115"/>
                    </a:lnTo>
                    <a:lnTo>
                      <a:pt x="13824" y="86858"/>
                    </a:lnTo>
                    <a:lnTo>
                      <a:pt x="75005" y="107567"/>
                    </a:lnTo>
                    <a:lnTo>
                      <a:pt x="111391" y="119123"/>
                    </a:lnTo>
                    <a:lnTo>
                      <a:pt x="153374" y="150103"/>
                    </a:lnTo>
                    <a:lnTo>
                      <a:pt x="169577" y="176310"/>
                    </a:lnTo>
                    <a:lnTo>
                      <a:pt x="171684" y="199228"/>
                    </a:lnTo>
                    <a:lnTo>
                      <a:pt x="170608" y="211891"/>
                    </a:lnTo>
                    <a:lnTo>
                      <a:pt x="166381" y="221503"/>
                    </a:lnTo>
                    <a:lnTo>
                      <a:pt x="152326" y="235302"/>
                    </a:lnTo>
                    <a:lnTo>
                      <a:pt x="131261" y="242214"/>
                    </a:lnTo>
                    <a:lnTo>
                      <a:pt x="79611" y="246652"/>
                    </a:lnTo>
                    <a:lnTo>
                      <a:pt x="27857" y="239124"/>
                    </a:lnTo>
                    <a:lnTo>
                      <a:pt x="0" y="22668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5305800" y="2592513"/>
                <a:ext cx="187708" cy="288311"/>
              </a:xfrm>
              <a:custGeom>
                <a:avLst/>
                <a:gdLst/>
                <a:ahLst/>
                <a:cxnLst/>
                <a:rect l="0" t="0" r="0" b="0"/>
                <a:pathLst>
                  <a:path w="187708" h="288311">
                    <a:moveTo>
                      <a:pt x="166650" y="74026"/>
                    </a:moveTo>
                    <a:lnTo>
                      <a:pt x="146407" y="30063"/>
                    </a:lnTo>
                    <a:lnTo>
                      <a:pt x="121657" y="5368"/>
                    </a:lnTo>
                    <a:lnTo>
                      <a:pt x="112089" y="1348"/>
                    </a:lnTo>
                    <a:lnTo>
                      <a:pt x="92098" y="0"/>
                    </a:lnTo>
                    <a:lnTo>
                      <a:pt x="74634" y="6420"/>
                    </a:lnTo>
                    <a:lnTo>
                      <a:pt x="59074" y="18243"/>
                    </a:lnTo>
                    <a:lnTo>
                      <a:pt x="17018" y="74674"/>
                    </a:lnTo>
                    <a:lnTo>
                      <a:pt x="7340" y="95371"/>
                    </a:lnTo>
                    <a:lnTo>
                      <a:pt x="0" y="152895"/>
                    </a:lnTo>
                    <a:lnTo>
                      <a:pt x="1670" y="207411"/>
                    </a:lnTo>
                    <a:lnTo>
                      <a:pt x="12919" y="252322"/>
                    </a:lnTo>
                    <a:lnTo>
                      <a:pt x="18539" y="260740"/>
                    </a:lnTo>
                    <a:lnTo>
                      <a:pt x="34142" y="273214"/>
                    </a:lnTo>
                    <a:lnTo>
                      <a:pt x="62657" y="286812"/>
                    </a:lnTo>
                    <a:lnTo>
                      <a:pt x="86116" y="288310"/>
                    </a:lnTo>
                    <a:lnTo>
                      <a:pt x="109800" y="283907"/>
                    </a:lnTo>
                    <a:lnTo>
                      <a:pt x="171412" y="245150"/>
                    </a:lnTo>
                    <a:lnTo>
                      <a:pt x="187707" y="23195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5558590" y="2653326"/>
                <a:ext cx="208659" cy="202727"/>
              </a:xfrm>
              <a:custGeom>
                <a:avLst/>
                <a:gdLst/>
                <a:ahLst/>
                <a:cxnLst/>
                <a:rect l="0" t="0" r="0" b="0"/>
                <a:pathLst>
                  <a:path w="208659" h="202727">
                    <a:moveTo>
                      <a:pt x="103373" y="65855"/>
                    </a:moveTo>
                    <a:lnTo>
                      <a:pt x="108962" y="49088"/>
                    </a:lnTo>
                    <a:lnTo>
                      <a:pt x="108586" y="31497"/>
                    </a:lnTo>
                    <a:lnTo>
                      <a:pt x="106849" y="21893"/>
                    </a:lnTo>
                    <a:lnTo>
                      <a:pt x="102180" y="14320"/>
                    </a:lnTo>
                    <a:lnTo>
                      <a:pt x="87635" y="2787"/>
                    </a:lnTo>
                    <a:lnTo>
                      <a:pt x="69472" y="0"/>
                    </a:lnTo>
                    <a:lnTo>
                      <a:pt x="59715" y="895"/>
                    </a:lnTo>
                    <a:lnTo>
                      <a:pt x="42635" y="11248"/>
                    </a:lnTo>
                    <a:lnTo>
                      <a:pt x="19866" y="39927"/>
                    </a:lnTo>
                    <a:lnTo>
                      <a:pt x="7767" y="66030"/>
                    </a:lnTo>
                    <a:lnTo>
                      <a:pt x="0" y="127328"/>
                    </a:lnTo>
                    <a:lnTo>
                      <a:pt x="1277" y="155178"/>
                    </a:lnTo>
                    <a:lnTo>
                      <a:pt x="9644" y="179254"/>
                    </a:lnTo>
                    <a:lnTo>
                      <a:pt x="17490" y="187078"/>
                    </a:lnTo>
                    <a:lnTo>
                      <a:pt x="38686" y="195771"/>
                    </a:lnTo>
                    <a:lnTo>
                      <a:pt x="48550" y="195750"/>
                    </a:lnTo>
                    <a:lnTo>
                      <a:pt x="65749" y="189487"/>
                    </a:lnTo>
                    <a:lnTo>
                      <a:pt x="78072" y="175785"/>
                    </a:lnTo>
                    <a:lnTo>
                      <a:pt x="95516" y="132803"/>
                    </a:lnTo>
                    <a:lnTo>
                      <a:pt x="102991" y="87442"/>
                    </a:lnTo>
                    <a:lnTo>
                      <a:pt x="105458" y="87265"/>
                    </a:lnTo>
                    <a:lnTo>
                      <a:pt x="111318" y="96428"/>
                    </a:lnTo>
                    <a:lnTo>
                      <a:pt x="139936" y="150919"/>
                    </a:lnTo>
                    <a:lnTo>
                      <a:pt x="161129" y="179577"/>
                    </a:lnTo>
                    <a:lnTo>
                      <a:pt x="186777" y="195347"/>
                    </a:lnTo>
                    <a:lnTo>
                      <a:pt x="208658" y="2027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5767247" y="2662182"/>
                <a:ext cx="242157" cy="195849"/>
              </a:xfrm>
              <a:custGeom>
                <a:avLst/>
                <a:gdLst/>
                <a:ahLst/>
                <a:cxnLst/>
                <a:rect l="0" t="0" r="0" b="0"/>
                <a:pathLst>
                  <a:path w="242157" h="195849">
                    <a:moveTo>
                      <a:pt x="0" y="46471"/>
                    </a:moveTo>
                    <a:lnTo>
                      <a:pt x="0" y="95402"/>
                    </a:lnTo>
                    <a:lnTo>
                      <a:pt x="5590" y="154532"/>
                    </a:lnTo>
                    <a:lnTo>
                      <a:pt x="15619" y="195848"/>
                    </a:lnTo>
                    <a:lnTo>
                      <a:pt x="15092" y="195189"/>
                    </a:lnTo>
                    <a:lnTo>
                      <a:pt x="13571" y="191240"/>
                    </a:lnTo>
                    <a:lnTo>
                      <a:pt x="10930" y="130237"/>
                    </a:lnTo>
                    <a:lnTo>
                      <a:pt x="16197" y="74456"/>
                    </a:lnTo>
                    <a:lnTo>
                      <a:pt x="25206" y="37995"/>
                    </a:lnTo>
                    <a:lnTo>
                      <a:pt x="32012" y="31462"/>
                    </a:lnTo>
                    <a:lnTo>
                      <a:pt x="41229" y="28276"/>
                    </a:lnTo>
                    <a:lnTo>
                      <a:pt x="52052" y="27322"/>
                    </a:lnTo>
                    <a:lnTo>
                      <a:pt x="60438" y="30195"/>
                    </a:lnTo>
                    <a:lnTo>
                      <a:pt x="72875" y="42747"/>
                    </a:lnTo>
                    <a:lnTo>
                      <a:pt x="97627" y="80570"/>
                    </a:lnTo>
                    <a:lnTo>
                      <a:pt x="106951" y="105300"/>
                    </a:lnTo>
                    <a:lnTo>
                      <a:pt x="109905" y="109087"/>
                    </a:lnTo>
                    <a:lnTo>
                      <a:pt x="111875" y="106932"/>
                    </a:lnTo>
                    <a:lnTo>
                      <a:pt x="130237" y="45696"/>
                    </a:lnTo>
                    <a:lnTo>
                      <a:pt x="140495" y="14656"/>
                    </a:lnTo>
                    <a:lnTo>
                      <a:pt x="147476" y="7713"/>
                    </a:lnTo>
                    <a:lnTo>
                      <a:pt x="167710" y="0"/>
                    </a:lnTo>
                    <a:lnTo>
                      <a:pt x="177318" y="282"/>
                    </a:lnTo>
                    <a:lnTo>
                      <a:pt x="194232" y="6835"/>
                    </a:lnTo>
                    <a:lnTo>
                      <a:pt x="206428" y="20666"/>
                    </a:lnTo>
                    <a:lnTo>
                      <a:pt x="223790" y="63731"/>
                    </a:lnTo>
                    <a:lnTo>
                      <a:pt x="237315" y="118467"/>
                    </a:lnTo>
                    <a:lnTo>
                      <a:pt x="241200" y="171913"/>
                    </a:lnTo>
                    <a:lnTo>
                      <a:pt x="242156" y="1938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6051517" y="2629434"/>
                <a:ext cx="147400" cy="200653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00653">
                    <a:moveTo>
                      <a:pt x="0" y="121333"/>
                    </a:moveTo>
                    <a:lnTo>
                      <a:pt x="63427" y="102205"/>
                    </a:lnTo>
                    <a:lnTo>
                      <a:pt x="110258" y="71530"/>
                    </a:lnTo>
                    <a:lnTo>
                      <a:pt x="119193" y="51625"/>
                    </a:lnTo>
                    <a:lnTo>
                      <a:pt x="121576" y="39766"/>
                    </a:lnTo>
                    <a:lnTo>
                      <a:pt x="120825" y="29520"/>
                    </a:lnTo>
                    <a:lnTo>
                      <a:pt x="113752" y="11897"/>
                    </a:lnTo>
                    <a:lnTo>
                      <a:pt x="106250" y="6262"/>
                    </a:lnTo>
                    <a:lnTo>
                      <a:pt x="85437" y="0"/>
                    </a:lnTo>
                    <a:lnTo>
                      <a:pt x="75675" y="670"/>
                    </a:lnTo>
                    <a:lnTo>
                      <a:pt x="58590" y="7654"/>
                    </a:lnTo>
                    <a:lnTo>
                      <a:pt x="35817" y="24739"/>
                    </a:lnTo>
                    <a:lnTo>
                      <a:pt x="24498" y="44088"/>
                    </a:lnTo>
                    <a:lnTo>
                      <a:pt x="7699" y="89047"/>
                    </a:lnTo>
                    <a:lnTo>
                      <a:pt x="7870" y="126715"/>
                    </a:lnTo>
                    <a:lnTo>
                      <a:pt x="15330" y="161922"/>
                    </a:lnTo>
                    <a:lnTo>
                      <a:pt x="30538" y="188992"/>
                    </a:lnTo>
                    <a:lnTo>
                      <a:pt x="39076" y="194515"/>
                    </a:lnTo>
                    <a:lnTo>
                      <a:pt x="61041" y="200652"/>
                    </a:lnTo>
                    <a:lnTo>
                      <a:pt x="86401" y="197140"/>
                    </a:lnTo>
                    <a:lnTo>
                      <a:pt x="110930" y="187781"/>
                    </a:lnTo>
                    <a:lnTo>
                      <a:pt x="147399" y="16344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283144" y="2619237"/>
                <a:ext cx="147400" cy="186783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86783">
                    <a:moveTo>
                      <a:pt x="0" y="89416"/>
                    </a:moveTo>
                    <a:lnTo>
                      <a:pt x="5589" y="148033"/>
                    </a:lnTo>
                    <a:lnTo>
                      <a:pt x="15618" y="186782"/>
                    </a:lnTo>
                    <a:lnTo>
                      <a:pt x="13570" y="181823"/>
                    </a:lnTo>
                    <a:lnTo>
                      <a:pt x="5206" y="121334"/>
                    </a:lnTo>
                    <a:lnTo>
                      <a:pt x="1028" y="70548"/>
                    </a:lnTo>
                    <a:lnTo>
                      <a:pt x="2644" y="31703"/>
                    </a:lnTo>
                    <a:lnTo>
                      <a:pt x="11314" y="12683"/>
                    </a:lnTo>
                    <a:lnTo>
                      <a:pt x="19241" y="6675"/>
                    </a:lnTo>
                    <a:lnTo>
                      <a:pt x="40527" y="0"/>
                    </a:lnTo>
                    <a:lnTo>
                      <a:pt x="92320" y="2950"/>
                    </a:lnTo>
                    <a:lnTo>
                      <a:pt x="147399" y="518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6463210" y="2645398"/>
                <a:ext cx="220018" cy="210655"/>
              </a:xfrm>
              <a:custGeom>
                <a:avLst/>
                <a:gdLst/>
                <a:ahLst/>
                <a:cxnLst/>
                <a:rect l="0" t="0" r="0" b="0"/>
                <a:pathLst>
                  <a:path w="220018" h="210655">
                    <a:moveTo>
                      <a:pt x="125260" y="115897"/>
                    </a:moveTo>
                    <a:lnTo>
                      <a:pt x="130850" y="99130"/>
                    </a:lnTo>
                    <a:lnTo>
                      <a:pt x="128737" y="66345"/>
                    </a:lnTo>
                    <a:lnTo>
                      <a:pt x="120701" y="32585"/>
                    </a:lnTo>
                    <a:lnTo>
                      <a:pt x="108026" y="14139"/>
                    </a:lnTo>
                    <a:lnTo>
                      <a:pt x="99733" y="5944"/>
                    </a:lnTo>
                    <a:lnTo>
                      <a:pt x="90695" y="1651"/>
                    </a:lnTo>
                    <a:lnTo>
                      <a:pt x="71293" y="0"/>
                    </a:lnTo>
                    <a:lnTo>
                      <a:pt x="40641" y="11238"/>
                    </a:lnTo>
                    <a:lnTo>
                      <a:pt x="26040" y="26098"/>
                    </a:lnTo>
                    <a:lnTo>
                      <a:pt x="7136" y="64234"/>
                    </a:lnTo>
                    <a:lnTo>
                      <a:pt x="0" y="127479"/>
                    </a:lnTo>
                    <a:lnTo>
                      <a:pt x="2359" y="165732"/>
                    </a:lnTo>
                    <a:lnTo>
                      <a:pt x="4722" y="177197"/>
                    </a:lnTo>
                    <a:lnTo>
                      <a:pt x="16706" y="196174"/>
                    </a:lnTo>
                    <a:lnTo>
                      <a:pt x="24815" y="204510"/>
                    </a:lnTo>
                    <a:lnTo>
                      <a:pt x="33731" y="208898"/>
                    </a:lnTo>
                    <a:lnTo>
                      <a:pt x="52995" y="210653"/>
                    </a:lnTo>
                    <a:lnTo>
                      <a:pt x="61876" y="207144"/>
                    </a:lnTo>
                    <a:lnTo>
                      <a:pt x="77982" y="193886"/>
                    </a:lnTo>
                    <a:lnTo>
                      <a:pt x="94614" y="166691"/>
                    </a:lnTo>
                    <a:lnTo>
                      <a:pt x="109545" y="117655"/>
                    </a:lnTo>
                    <a:lnTo>
                      <a:pt x="114365" y="84963"/>
                    </a:lnTo>
                    <a:lnTo>
                      <a:pt x="116827" y="84746"/>
                    </a:lnTo>
                    <a:lnTo>
                      <a:pt x="122682" y="93863"/>
                    </a:lnTo>
                    <a:lnTo>
                      <a:pt x="151296" y="148321"/>
                    </a:lnTo>
                    <a:lnTo>
                      <a:pt x="172489" y="178147"/>
                    </a:lnTo>
                    <a:lnTo>
                      <a:pt x="198136" y="199982"/>
                    </a:lnTo>
                    <a:lnTo>
                      <a:pt x="220017" y="2106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41" name="Straight Connector 40"/>
            <p:cNvCxnSpPr/>
            <p:nvPr/>
          </p:nvCxnSpPr>
          <p:spPr>
            <a:xfrm>
              <a:off x="3545734" y="2057400"/>
              <a:ext cx="0" cy="163830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4660900" y="2095500"/>
              <a:ext cx="400938" cy="78160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5725134" y="2919223"/>
              <a:ext cx="442197" cy="77910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Freeform 43"/>
            <p:cNvSpPr/>
            <p:nvPr/>
          </p:nvSpPr>
          <p:spPr>
            <a:xfrm>
              <a:off x="6010208" y="3103538"/>
              <a:ext cx="219144" cy="373696"/>
            </a:xfrm>
            <a:custGeom>
              <a:avLst/>
              <a:gdLst/>
              <a:ahLst/>
              <a:cxnLst/>
              <a:rect l="0" t="0" r="0" b="0"/>
              <a:pathLst>
                <a:path w="219144" h="373696">
                  <a:moveTo>
                    <a:pt x="167651" y="184183"/>
                  </a:moveTo>
                  <a:lnTo>
                    <a:pt x="196959" y="149285"/>
                  </a:lnTo>
                  <a:lnTo>
                    <a:pt x="211560" y="120030"/>
                  </a:lnTo>
                  <a:lnTo>
                    <a:pt x="219143" y="56787"/>
                  </a:lnTo>
                  <a:lnTo>
                    <a:pt x="217443" y="31636"/>
                  </a:lnTo>
                  <a:lnTo>
                    <a:pt x="208888" y="12659"/>
                  </a:lnTo>
                  <a:lnTo>
                    <a:pt x="199821" y="6662"/>
                  </a:lnTo>
                  <a:lnTo>
                    <a:pt x="174150" y="0"/>
                  </a:lnTo>
                  <a:lnTo>
                    <a:pt x="132402" y="1838"/>
                  </a:lnTo>
                  <a:lnTo>
                    <a:pt x="95985" y="15381"/>
                  </a:lnTo>
                  <a:lnTo>
                    <a:pt x="68558" y="34211"/>
                  </a:lnTo>
                  <a:lnTo>
                    <a:pt x="23997" y="93600"/>
                  </a:lnTo>
                  <a:lnTo>
                    <a:pt x="8363" y="122248"/>
                  </a:lnTo>
                  <a:lnTo>
                    <a:pt x="403" y="185269"/>
                  </a:lnTo>
                  <a:lnTo>
                    <a:pt x="0" y="198945"/>
                  </a:lnTo>
                  <a:lnTo>
                    <a:pt x="3241" y="209232"/>
                  </a:lnTo>
                  <a:lnTo>
                    <a:pt x="8911" y="217260"/>
                  </a:lnTo>
                  <a:lnTo>
                    <a:pt x="24570" y="229299"/>
                  </a:lnTo>
                  <a:lnTo>
                    <a:pt x="43228" y="238549"/>
                  </a:lnTo>
                  <a:lnTo>
                    <a:pt x="63219" y="240321"/>
                  </a:lnTo>
                  <a:lnTo>
                    <a:pt x="82632" y="236039"/>
                  </a:lnTo>
                  <a:lnTo>
                    <a:pt x="144147" y="202588"/>
                  </a:lnTo>
                  <a:lnTo>
                    <a:pt x="174186" y="176640"/>
                  </a:lnTo>
                  <a:lnTo>
                    <a:pt x="175517" y="174474"/>
                  </a:lnTo>
                  <a:lnTo>
                    <a:pt x="167638" y="178308"/>
                  </a:lnTo>
                  <a:lnTo>
                    <a:pt x="149059" y="199210"/>
                  </a:lnTo>
                  <a:lnTo>
                    <a:pt x="116963" y="258277"/>
                  </a:lnTo>
                  <a:lnTo>
                    <a:pt x="102589" y="295173"/>
                  </a:lnTo>
                  <a:lnTo>
                    <a:pt x="103422" y="354097"/>
                  </a:lnTo>
                  <a:lnTo>
                    <a:pt x="104480" y="373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2461299" y="2929752"/>
              <a:ext cx="589596" cy="1000207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49"/>
            <p:cNvGrpSpPr/>
            <p:nvPr/>
          </p:nvGrpSpPr>
          <p:grpSpPr>
            <a:xfrm>
              <a:off x="2650812" y="3003451"/>
              <a:ext cx="455903" cy="789638"/>
              <a:chOff x="2650812" y="3003451"/>
              <a:chExt cx="455903" cy="789638"/>
            </a:xfrm>
          </p:grpSpPr>
          <p:sp>
            <p:nvSpPr>
              <p:cNvPr id="46" name="Freeform 45"/>
              <p:cNvSpPr/>
              <p:nvPr/>
            </p:nvSpPr>
            <p:spPr>
              <a:xfrm>
                <a:off x="2650812" y="3087679"/>
                <a:ext cx="252685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200043">
                    <a:moveTo>
                      <a:pt x="252684" y="0"/>
                    </a:moveTo>
                    <a:lnTo>
                      <a:pt x="195119" y="57565"/>
                    </a:lnTo>
                    <a:lnTo>
                      <a:pt x="136438" y="107840"/>
                    </a:lnTo>
                    <a:lnTo>
                      <a:pt x="73662" y="150825"/>
                    </a:lnTo>
                    <a:lnTo>
                      <a:pt x="14035" y="190675"/>
                    </a:lnTo>
                    <a:lnTo>
                      <a:pt x="0" y="2000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2829797" y="3003451"/>
                <a:ext cx="136871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305327">
                    <a:moveTo>
                      <a:pt x="136870" y="305326"/>
                    </a:moveTo>
                    <a:lnTo>
                      <a:pt x="121229" y="278940"/>
                    </a:lnTo>
                    <a:lnTo>
                      <a:pt x="102026" y="216425"/>
                    </a:lnTo>
                    <a:lnTo>
                      <a:pt x="75927" y="158699"/>
                    </a:lnTo>
                    <a:lnTo>
                      <a:pt x="56445" y="105387"/>
                    </a:lnTo>
                    <a:lnTo>
                      <a:pt x="33053" y="5265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2853319" y="3245606"/>
                <a:ext cx="176520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76520" h="294799">
                    <a:moveTo>
                      <a:pt x="176519" y="0"/>
                    </a:moveTo>
                    <a:lnTo>
                      <a:pt x="122404" y="45782"/>
                    </a:lnTo>
                    <a:lnTo>
                      <a:pt x="68909" y="102488"/>
                    </a:lnTo>
                    <a:lnTo>
                      <a:pt x="10979" y="147153"/>
                    </a:lnTo>
                    <a:lnTo>
                      <a:pt x="0" y="156649"/>
                    </a:lnTo>
                    <a:lnTo>
                      <a:pt x="348" y="155905"/>
                    </a:lnTo>
                    <a:lnTo>
                      <a:pt x="2920" y="153070"/>
                    </a:lnTo>
                    <a:lnTo>
                      <a:pt x="28896" y="149079"/>
                    </a:lnTo>
                    <a:lnTo>
                      <a:pt x="60639" y="153486"/>
                    </a:lnTo>
                    <a:lnTo>
                      <a:pt x="86682" y="167790"/>
                    </a:lnTo>
                    <a:lnTo>
                      <a:pt x="98767" y="183368"/>
                    </a:lnTo>
                    <a:lnTo>
                      <a:pt x="103627" y="192435"/>
                    </a:lnTo>
                    <a:lnTo>
                      <a:pt x="105908" y="211869"/>
                    </a:lnTo>
                    <a:lnTo>
                      <a:pt x="101852" y="231035"/>
                    </a:lnTo>
                    <a:lnTo>
                      <a:pt x="80185" y="262403"/>
                    </a:lnTo>
                    <a:lnTo>
                      <a:pt x="50177" y="2947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937803" y="3512099"/>
                <a:ext cx="168912" cy="280990"/>
              </a:xfrm>
              <a:custGeom>
                <a:avLst/>
                <a:gdLst/>
                <a:ahLst/>
                <a:cxnLst/>
                <a:rect l="0" t="0" r="0" b="0"/>
                <a:pathLst>
                  <a:path w="168912" h="280990">
                    <a:moveTo>
                      <a:pt x="49921" y="38834"/>
                    </a:moveTo>
                    <a:lnTo>
                      <a:pt x="99419" y="98427"/>
                    </a:lnTo>
                    <a:lnTo>
                      <a:pt x="125808" y="113943"/>
                    </a:lnTo>
                    <a:lnTo>
                      <a:pt x="134438" y="114643"/>
                    </a:lnTo>
                    <a:lnTo>
                      <a:pt x="150265" y="109181"/>
                    </a:lnTo>
                    <a:lnTo>
                      <a:pt x="161979" y="95836"/>
                    </a:lnTo>
                    <a:lnTo>
                      <a:pt x="166740" y="87364"/>
                    </a:lnTo>
                    <a:lnTo>
                      <a:pt x="168911" y="68592"/>
                    </a:lnTo>
                    <a:lnTo>
                      <a:pt x="164807" y="48550"/>
                    </a:lnTo>
                    <a:lnTo>
                      <a:pt x="155183" y="27944"/>
                    </a:lnTo>
                    <a:lnTo>
                      <a:pt x="139988" y="13327"/>
                    </a:lnTo>
                    <a:lnTo>
                      <a:pt x="120366" y="4101"/>
                    </a:lnTo>
                    <a:lnTo>
                      <a:pt x="96048" y="0"/>
                    </a:lnTo>
                    <a:lnTo>
                      <a:pt x="75881" y="4417"/>
                    </a:lnTo>
                    <a:lnTo>
                      <a:pt x="59119" y="15349"/>
                    </a:lnTo>
                    <a:lnTo>
                      <a:pt x="22132" y="60957"/>
                    </a:lnTo>
                    <a:lnTo>
                      <a:pt x="6462" y="91792"/>
                    </a:lnTo>
                    <a:lnTo>
                      <a:pt x="0" y="128745"/>
                    </a:lnTo>
                    <a:lnTo>
                      <a:pt x="3674" y="169329"/>
                    </a:lnTo>
                    <a:lnTo>
                      <a:pt x="27049" y="230627"/>
                    </a:lnTo>
                    <a:lnTo>
                      <a:pt x="49921" y="28098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450902" y="420284"/>
            <a:ext cx="3979773" cy="445144"/>
            <a:chOff x="2450902" y="420284"/>
            <a:chExt cx="3979773" cy="445144"/>
          </a:xfrm>
        </p:grpSpPr>
        <p:sp>
          <p:nvSpPr>
            <p:cNvPr id="2" name="Freeform 1"/>
            <p:cNvSpPr/>
            <p:nvPr/>
          </p:nvSpPr>
          <p:spPr>
            <a:xfrm>
              <a:off x="2666411" y="472926"/>
              <a:ext cx="26648" cy="389556"/>
            </a:xfrm>
            <a:custGeom>
              <a:avLst/>
              <a:gdLst/>
              <a:ahLst/>
              <a:cxnLst/>
              <a:rect l="0" t="0" r="0" b="0"/>
              <a:pathLst>
                <a:path w="26648" h="389556">
                  <a:moveTo>
                    <a:pt x="5590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5406"/>
                  </a:lnTo>
                  <a:lnTo>
                    <a:pt x="13787" y="179840"/>
                  </a:lnTo>
                  <a:lnTo>
                    <a:pt x="21247" y="240895"/>
                  </a:lnTo>
                  <a:lnTo>
                    <a:pt x="25047" y="291955"/>
                  </a:lnTo>
                  <a:lnTo>
                    <a:pt x="26331" y="350865"/>
                  </a:lnTo>
                  <a:lnTo>
                    <a:pt x="2664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50902" y="430812"/>
              <a:ext cx="442198" cy="84229"/>
            </a:xfrm>
            <a:custGeom>
              <a:avLst/>
              <a:gdLst/>
              <a:ahLst/>
              <a:cxnLst/>
              <a:rect l="0" t="0" r="0" b="0"/>
              <a:pathLst>
                <a:path w="442198" h="84229">
                  <a:moveTo>
                    <a:pt x="442197" y="0"/>
                  </a:moveTo>
                  <a:lnTo>
                    <a:pt x="402509" y="2340"/>
                  </a:lnTo>
                  <a:lnTo>
                    <a:pt x="347760" y="23720"/>
                  </a:lnTo>
                  <a:lnTo>
                    <a:pt x="288579" y="37268"/>
                  </a:lnTo>
                  <a:lnTo>
                    <a:pt x="239013" y="41848"/>
                  </a:lnTo>
                  <a:lnTo>
                    <a:pt x="176631" y="53284"/>
                  </a:lnTo>
                  <a:lnTo>
                    <a:pt x="125645" y="63361"/>
                  </a:lnTo>
                  <a:lnTo>
                    <a:pt x="76613" y="70637"/>
                  </a:lnTo>
                  <a:lnTo>
                    <a:pt x="15808" y="8053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66453" y="472926"/>
              <a:ext cx="416201" cy="392502"/>
            </a:xfrm>
            <a:custGeom>
              <a:avLst/>
              <a:gdLst/>
              <a:ahLst/>
              <a:cxnLst/>
              <a:rect l="0" t="0" r="0" b="0"/>
              <a:pathLst>
                <a:path w="416201" h="392502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2" y="115853"/>
                  </a:lnTo>
                  <a:lnTo>
                    <a:pt x="16906" y="172624"/>
                  </a:lnTo>
                  <a:lnTo>
                    <a:pt x="30311" y="228291"/>
                  </a:lnTo>
                  <a:lnTo>
                    <a:pt x="43055" y="288723"/>
                  </a:lnTo>
                  <a:lnTo>
                    <a:pt x="49904" y="346934"/>
                  </a:lnTo>
                  <a:lnTo>
                    <a:pt x="53361" y="367103"/>
                  </a:lnTo>
                  <a:lnTo>
                    <a:pt x="52645" y="367568"/>
                  </a:lnTo>
                  <a:lnTo>
                    <a:pt x="50998" y="364368"/>
                  </a:lnTo>
                  <a:lnTo>
                    <a:pt x="48679" y="337509"/>
                  </a:lnTo>
                  <a:lnTo>
                    <a:pt x="59284" y="276015"/>
                  </a:lnTo>
                  <a:lnTo>
                    <a:pt x="66888" y="254865"/>
                  </a:lnTo>
                  <a:lnTo>
                    <a:pt x="78067" y="237666"/>
                  </a:lnTo>
                  <a:lnTo>
                    <a:pt x="86663" y="232143"/>
                  </a:lnTo>
                  <a:lnTo>
                    <a:pt x="108692" y="226008"/>
                  </a:lnTo>
                  <a:lnTo>
                    <a:pt x="119948" y="227881"/>
                  </a:lnTo>
                  <a:lnTo>
                    <a:pt x="151387" y="246115"/>
                  </a:lnTo>
                  <a:lnTo>
                    <a:pt x="176040" y="269195"/>
                  </a:lnTo>
                  <a:lnTo>
                    <a:pt x="196993" y="304630"/>
                  </a:lnTo>
                  <a:lnTo>
                    <a:pt x="218993" y="366789"/>
                  </a:lnTo>
                  <a:lnTo>
                    <a:pt x="221558" y="368528"/>
                  </a:lnTo>
                  <a:lnTo>
                    <a:pt x="237190" y="325464"/>
                  </a:lnTo>
                  <a:lnTo>
                    <a:pt x="255796" y="300115"/>
                  </a:lnTo>
                  <a:lnTo>
                    <a:pt x="281716" y="283376"/>
                  </a:lnTo>
                  <a:lnTo>
                    <a:pt x="342710" y="254344"/>
                  </a:lnTo>
                  <a:lnTo>
                    <a:pt x="368559" y="229000"/>
                  </a:lnTo>
                  <a:lnTo>
                    <a:pt x="372741" y="219347"/>
                  </a:lnTo>
                  <a:lnTo>
                    <a:pt x="374268" y="199263"/>
                  </a:lnTo>
                  <a:lnTo>
                    <a:pt x="370698" y="191334"/>
                  </a:lnTo>
                  <a:lnTo>
                    <a:pt x="357373" y="179404"/>
                  </a:lnTo>
                  <a:lnTo>
                    <a:pt x="336632" y="176442"/>
                  </a:lnTo>
                  <a:lnTo>
                    <a:pt x="314156" y="180194"/>
                  </a:lnTo>
                  <a:lnTo>
                    <a:pt x="296368" y="189661"/>
                  </a:lnTo>
                  <a:lnTo>
                    <a:pt x="273200" y="219323"/>
                  </a:lnTo>
                  <a:lnTo>
                    <a:pt x="262696" y="263337"/>
                  </a:lnTo>
                  <a:lnTo>
                    <a:pt x="265173" y="313422"/>
                  </a:lnTo>
                  <a:lnTo>
                    <a:pt x="273428" y="338561"/>
                  </a:lnTo>
                  <a:lnTo>
                    <a:pt x="297791" y="373763"/>
                  </a:lnTo>
                  <a:lnTo>
                    <a:pt x="320680" y="385656"/>
                  </a:lnTo>
                  <a:lnTo>
                    <a:pt x="348011" y="392501"/>
                  </a:lnTo>
                  <a:lnTo>
                    <a:pt x="391033" y="390483"/>
                  </a:lnTo>
                  <a:lnTo>
                    <a:pt x="41620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14280" y="662439"/>
              <a:ext cx="273742" cy="179132"/>
            </a:xfrm>
            <a:custGeom>
              <a:avLst/>
              <a:gdLst/>
              <a:ahLst/>
              <a:cxnLst/>
              <a:rect l="0" t="0" r="0" b="0"/>
              <a:pathLst>
                <a:path w="273742" h="179132">
                  <a:moveTo>
                    <a:pt x="0" y="0"/>
                  </a:moveTo>
                  <a:lnTo>
                    <a:pt x="5590" y="58617"/>
                  </a:lnTo>
                  <a:lnTo>
                    <a:pt x="19129" y="104386"/>
                  </a:lnTo>
                  <a:lnTo>
                    <a:pt x="30339" y="125943"/>
                  </a:lnTo>
                  <a:lnTo>
                    <a:pt x="46239" y="140983"/>
                  </a:lnTo>
                  <a:lnTo>
                    <a:pt x="55393" y="146631"/>
                  </a:lnTo>
                  <a:lnTo>
                    <a:pt x="62665" y="146887"/>
                  </a:lnTo>
                  <a:lnTo>
                    <a:pt x="68683" y="143548"/>
                  </a:lnTo>
                  <a:lnTo>
                    <a:pt x="78489" y="130480"/>
                  </a:lnTo>
                  <a:lnTo>
                    <a:pt x="97973" y="83387"/>
                  </a:lnTo>
                  <a:lnTo>
                    <a:pt x="103841" y="42901"/>
                  </a:lnTo>
                  <a:lnTo>
                    <a:pt x="119773" y="104266"/>
                  </a:lnTo>
                  <a:lnTo>
                    <a:pt x="152600" y="156624"/>
                  </a:lnTo>
                  <a:lnTo>
                    <a:pt x="170768" y="173336"/>
                  </a:lnTo>
                  <a:lnTo>
                    <a:pt x="181695" y="177559"/>
                  </a:lnTo>
                  <a:lnTo>
                    <a:pt x="206316" y="179131"/>
                  </a:lnTo>
                  <a:lnTo>
                    <a:pt x="226617" y="172811"/>
                  </a:lnTo>
                  <a:lnTo>
                    <a:pt x="235306" y="167850"/>
                  </a:lnTo>
                  <a:lnTo>
                    <a:pt x="248081" y="149859"/>
                  </a:lnTo>
                  <a:lnTo>
                    <a:pt x="265813" y="100182"/>
                  </a:lnTo>
                  <a:lnTo>
                    <a:pt x="272175" y="40413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72249" y="683496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7236" y="27556"/>
                  </a:lnTo>
                  <a:lnTo>
                    <a:pt x="12998" y="83779"/>
                  </a:lnTo>
                  <a:lnTo>
                    <a:pt x="18669" y="123090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51192" y="5782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77534" y="691690"/>
              <a:ext cx="147400" cy="149735"/>
            </a:xfrm>
            <a:custGeom>
              <a:avLst/>
              <a:gdLst/>
              <a:ahLst/>
              <a:cxnLst/>
              <a:rect l="0" t="0" r="0" b="0"/>
              <a:pathLst>
                <a:path w="147400" h="149735">
                  <a:moveTo>
                    <a:pt x="0" y="44449"/>
                  </a:moveTo>
                  <a:lnTo>
                    <a:pt x="16788" y="106729"/>
                  </a:lnTo>
                  <a:lnTo>
                    <a:pt x="19160" y="133350"/>
                  </a:lnTo>
                  <a:lnTo>
                    <a:pt x="18622" y="137642"/>
                  </a:lnTo>
                  <a:lnTo>
                    <a:pt x="17094" y="135823"/>
                  </a:lnTo>
                  <a:lnTo>
                    <a:pt x="13447" y="121325"/>
                  </a:lnTo>
                  <a:lnTo>
                    <a:pt x="10913" y="60566"/>
                  </a:lnTo>
                  <a:lnTo>
                    <a:pt x="21821" y="19459"/>
                  </a:lnTo>
                  <a:lnTo>
                    <a:pt x="29755" y="10241"/>
                  </a:lnTo>
                  <a:lnTo>
                    <a:pt x="51049" y="0"/>
                  </a:lnTo>
                  <a:lnTo>
                    <a:pt x="60939" y="778"/>
                  </a:lnTo>
                  <a:lnTo>
                    <a:pt x="78167" y="11002"/>
                  </a:lnTo>
                  <a:lnTo>
                    <a:pt x="108291" y="47331"/>
                  </a:lnTo>
                  <a:lnTo>
                    <a:pt x="138234" y="106382"/>
                  </a:lnTo>
                  <a:lnTo>
                    <a:pt x="147399" y="149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67047" y="667403"/>
              <a:ext cx="305328" cy="195079"/>
            </a:xfrm>
            <a:custGeom>
              <a:avLst/>
              <a:gdLst/>
              <a:ahLst/>
              <a:cxnLst/>
              <a:rect l="0" t="0" r="0" b="0"/>
              <a:pathLst>
                <a:path w="305328" h="195079">
                  <a:moveTo>
                    <a:pt x="0" y="58207"/>
                  </a:moveTo>
                  <a:lnTo>
                    <a:pt x="16789" y="114422"/>
                  </a:lnTo>
                  <a:lnTo>
                    <a:pt x="18623" y="149083"/>
                  </a:lnTo>
                  <a:lnTo>
                    <a:pt x="17095" y="148037"/>
                  </a:lnTo>
                  <a:lnTo>
                    <a:pt x="14906" y="142660"/>
                  </a:lnTo>
                  <a:lnTo>
                    <a:pt x="11105" y="79178"/>
                  </a:lnTo>
                  <a:lnTo>
                    <a:pt x="16232" y="28685"/>
                  </a:lnTo>
                  <a:lnTo>
                    <a:pt x="21350" y="19808"/>
                  </a:lnTo>
                  <a:lnTo>
                    <a:pt x="36395" y="6826"/>
                  </a:lnTo>
                  <a:lnTo>
                    <a:pt x="45321" y="5236"/>
                  </a:lnTo>
                  <a:lnTo>
                    <a:pt x="64596" y="9708"/>
                  </a:lnTo>
                  <a:lnTo>
                    <a:pt x="81742" y="22614"/>
                  </a:lnTo>
                  <a:lnTo>
                    <a:pt x="111813" y="65085"/>
                  </a:lnTo>
                  <a:lnTo>
                    <a:pt x="131878" y="117364"/>
                  </a:lnTo>
                  <a:lnTo>
                    <a:pt x="143987" y="165819"/>
                  </a:lnTo>
                  <a:lnTo>
                    <a:pt x="145883" y="183244"/>
                  </a:lnTo>
                  <a:lnTo>
                    <a:pt x="146725" y="175390"/>
                  </a:lnTo>
                  <a:lnTo>
                    <a:pt x="149606" y="134560"/>
                  </a:lnTo>
                  <a:lnTo>
                    <a:pt x="158518" y="117099"/>
                  </a:lnTo>
                  <a:lnTo>
                    <a:pt x="173398" y="104658"/>
                  </a:lnTo>
                  <a:lnTo>
                    <a:pt x="192879" y="96400"/>
                  </a:lnTo>
                  <a:lnTo>
                    <a:pt x="251510" y="85074"/>
                  </a:lnTo>
                  <a:lnTo>
                    <a:pt x="278333" y="69807"/>
                  </a:lnTo>
                  <a:lnTo>
                    <a:pt x="282651" y="61261"/>
                  </a:lnTo>
                  <a:lnTo>
                    <a:pt x="284330" y="39288"/>
                  </a:lnTo>
                  <a:lnTo>
                    <a:pt x="278058" y="20163"/>
                  </a:lnTo>
                  <a:lnTo>
                    <a:pt x="273109" y="11787"/>
                  </a:lnTo>
                  <a:lnTo>
                    <a:pt x="265131" y="6204"/>
                  </a:lnTo>
                  <a:lnTo>
                    <a:pt x="243788" y="0"/>
                  </a:lnTo>
                  <a:lnTo>
                    <a:pt x="233885" y="685"/>
                  </a:lnTo>
                  <a:lnTo>
                    <a:pt x="216643" y="7685"/>
                  </a:lnTo>
                  <a:lnTo>
                    <a:pt x="193782" y="30370"/>
                  </a:lnTo>
                  <a:lnTo>
                    <a:pt x="188681" y="55584"/>
                  </a:lnTo>
                  <a:lnTo>
                    <a:pt x="194938" y="108252"/>
                  </a:lnTo>
                  <a:lnTo>
                    <a:pt x="208609" y="151281"/>
                  </a:lnTo>
                  <a:lnTo>
                    <a:pt x="219837" y="168204"/>
                  </a:lnTo>
                  <a:lnTo>
                    <a:pt x="235746" y="180404"/>
                  </a:lnTo>
                  <a:lnTo>
                    <a:pt x="255684" y="188556"/>
                  </a:lnTo>
                  <a:lnTo>
                    <a:pt x="305327" y="195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20469" y="647620"/>
              <a:ext cx="99305" cy="184811"/>
            </a:xfrm>
            <a:custGeom>
              <a:avLst/>
              <a:gdLst/>
              <a:ahLst/>
              <a:cxnLst/>
              <a:rect l="0" t="0" r="0" b="0"/>
              <a:pathLst>
                <a:path w="99305" h="184811">
                  <a:moveTo>
                    <a:pt x="4547" y="109576"/>
                  </a:moveTo>
                  <a:lnTo>
                    <a:pt x="22506" y="163451"/>
                  </a:lnTo>
                  <a:lnTo>
                    <a:pt x="29296" y="183823"/>
                  </a:lnTo>
                  <a:lnTo>
                    <a:pt x="31575" y="184810"/>
                  </a:lnTo>
                  <a:lnTo>
                    <a:pt x="34107" y="170310"/>
                  </a:lnTo>
                  <a:lnTo>
                    <a:pt x="28994" y="150607"/>
                  </a:lnTo>
                  <a:lnTo>
                    <a:pt x="4845" y="88424"/>
                  </a:lnTo>
                  <a:lnTo>
                    <a:pt x="0" y="67420"/>
                  </a:lnTo>
                  <a:lnTo>
                    <a:pt x="1746" y="46386"/>
                  </a:lnTo>
                  <a:lnTo>
                    <a:pt x="14896" y="14814"/>
                  </a:lnTo>
                  <a:lnTo>
                    <a:pt x="23145" y="7797"/>
                  </a:lnTo>
                  <a:lnTo>
                    <a:pt x="44788" y="0"/>
                  </a:lnTo>
                  <a:lnTo>
                    <a:pt x="54771" y="260"/>
                  </a:lnTo>
                  <a:lnTo>
                    <a:pt x="99304" y="14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40871" y="578211"/>
              <a:ext cx="262151" cy="231808"/>
            </a:xfrm>
            <a:custGeom>
              <a:avLst/>
              <a:gdLst/>
              <a:ahLst/>
              <a:cxnLst/>
              <a:rect l="0" t="0" r="0" b="0"/>
              <a:pathLst>
                <a:path w="262151" h="231808">
                  <a:moveTo>
                    <a:pt x="0" y="63171"/>
                  </a:moveTo>
                  <a:lnTo>
                    <a:pt x="5589" y="121788"/>
                  </a:lnTo>
                  <a:lnTo>
                    <a:pt x="17959" y="174792"/>
                  </a:lnTo>
                  <a:lnTo>
                    <a:pt x="29368" y="208158"/>
                  </a:lnTo>
                  <a:lnTo>
                    <a:pt x="40739" y="225486"/>
                  </a:lnTo>
                  <a:lnTo>
                    <a:pt x="49386" y="229873"/>
                  </a:lnTo>
                  <a:lnTo>
                    <a:pt x="71472" y="231628"/>
                  </a:lnTo>
                  <a:lnTo>
                    <a:pt x="80404" y="228118"/>
                  </a:lnTo>
                  <a:lnTo>
                    <a:pt x="93447" y="214860"/>
                  </a:lnTo>
                  <a:lnTo>
                    <a:pt x="112956" y="187665"/>
                  </a:lnTo>
                  <a:lnTo>
                    <a:pt x="120393" y="164515"/>
                  </a:lnTo>
                  <a:lnTo>
                    <a:pt x="122376" y="151791"/>
                  </a:lnTo>
                  <a:lnTo>
                    <a:pt x="126037" y="145648"/>
                  </a:lnTo>
                  <a:lnTo>
                    <a:pt x="130818" y="143892"/>
                  </a:lnTo>
                  <a:lnTo>
                    <a:pt x="136346" y="145061"/>
                  </a:lnTo>
                  <a:lnTo>
                    <a:pt x="141200" y="150520"/>
                  </a:lnTo>
                  <a:lnTo>
                    <a:pt x="172261" y="200222"/>
                  </a:lnTo>
                  <a:lnTo>
                    <a:pt x="195580" y="226092"/>
                  </a:lnTo>
                  <a:lnTo>
                    <a:pt x="205256" y="230276"/>
                  </a:lnTo>
                  <a:lnTo>
                    <a:pt x="228485" y="231807"/>
                  </a:lnTo>
                  <a:lnTo>
                    <a:pt x="237722" y="228238"/>
                  </a:lnTo>
                  <a:lnTo>
                    <a:pt x="251103" y="214913"/>
                  </a:lnTo>
                  <a:lnTo>
                    <a:pt x="257831" y="194173"/>
                  </a:lnTo>
                  <a:lnTo>
                    <a:pt x="262150" y="137141"/>
                  </a:lnTo>
                  <a:lnTo>
                    <a:pt x="254597" y="85192"/>
                  </a:lnTo>
                  <a:lnTo>
                    <a:pt x="238436" y="22802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91054" y="641249"/>
              <a:ext cx="186772" cy="168590"/>
            </a:xfrm>
            <a:custGeom>
              <a:avLst/>
              <a:gdLst/>
              <a:ahLst/>
              <a:cxnLst/>
              <a:rect l="0" t="0" r="0" b="0"/>
              <a:pathLst>
                <a:path w="186772" h="168590">
                  <a:moveTo>
                    <a:pt x="70957" y="158061"/>
                  </a:moveTo>
                  <a:lnTo>
                    <a:pt x="70957" y="109130"/>
                  </a:lnTo>
                  <a:lnTo>
                    <a:pt x="70957" y="50000"/>
                  </a:lnTo>
                  <a:lnTo>
                    <a:pt x="64718" y="27755"/>
                  </a:lnTo>
                  <a:lnTo>
                    <a:pt x="59779" y="18548"/>
                  </a:lnTo>
                  <a:lnTo>
                    <a:pt x="44932" y="5198"/>
                  </a:lnTo>
                  <a:lnTo>
                    <a:pt x="36059" y="0"/>
                  </a:lnTo>
                  <a:lnTo>
                    <a:pt x="28975" y="45"/>
                  </a:lnTo>
                  <a:lnTo>
                    <a:pt x="23081" y="3584"/>
                  </a:lnTo>
                  <a:lnTo>
                    <a:pt x="13414" y="16875"/>
                  </a:lnTo>
                  <a:lnTo>
                    <a:pt x="2565" y="45258"/>
                  </a:lnTo>
                  <a:lnTo>
                    <a:pt x="0" y="81614"/>
                  </a:lnTo>
                  <a:lnTo>
                    <a:pt x="12119" y="142231"/>
                  </a:lnTo>
                  <a:lnTo>
                    <a:pt x="17693" y="149848"/>
                  </a:lnTo>
                  <a:lnTo>
                    <a:pt x="24920" y="153755"/>
                  </a:lnTo>
                  <a:lnTo>
                    <a:pt x="33246" y="155190"/>
                  </a:lnTo>
                  <a:lnTo>
                    <a:pt x="39967" y="152638"/>
                  </a:lnTo>
                  <a:lnTo>
                    <a:pt x="50555" y="140443"/>
                  </a:lnTo>
                  <a:lnTo>
                    <a:pt x="57503" y="108257"/>
                  </a:lnTo>
                  <a:lnTo>
                    <a:pt x="59562" y="69085"/>
                  </a:lnTo>
                  <a:lnTo>
                    <a:pt x="62190" y="63649"/>
                  </a:lnTo>
                  <a:lnTo>
                    <a:pt x="66282" y="63534"/>
                  </a:lnTo>
                  <a:lnTo>
                    <a:pt x="71350" y="66967"/>
                  </a:lnTo>
                  <a:lnTo>
                    <a:pt x="80101" y="80140"/>
                  </a:lnTo>
                  <a:lnTo>
                    <a:pt x="94724" y="104168"/>
                  </a:lnTo>
                  <a:lnTo>
                    <a:pt x="129806" y="146415"/>
                  </a:lnTo>
                  <a:lnTo>
                    <a:pt x="168802" y="163863"/>
                  </a:lnTo>
                  <a:lnTo>
                    <a:pt x="186771" y="168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78464" y="609797"/>
              <a:ext cx="152043" cy="176460"/>
            </a:xfrm>
            <a:custGeom>
              <a:avLst/>
              <a:gdLst/>
              <a:ahLst/>
              <a:cxnLst/>
              <a:rect l="0" t="0" r="0" b="0"/>
              <a:pathLst>
                <a:path w="152043" h="176460">
                  <a:moveTo>
                    <a:pt x="136231" y="0"/>
                  </a:moveTo>
                  <a:lnTo>
                    <a:pt x="113874" y="0"/>
                  </a:lnTo>
                  <a:lnTo>
                    <a:pt x="51889" y="23719"/>
                  </a:lnTo>
                  <a:lnTo>
                    <a:pt x="20384" y="40433"/>
                  </a:lnTo>
                  <a:lnTo>
                    <a:pt x="5584" y="56575"/>
                  </a:lnTo>
                  <a:lnTo>
                    <a:pt x="0" y="65792"/>
                  </a:lnTo>
                  <a:lnTo>
                    <a:pt x="957" y="73107"/>
                  </a:lnTo>
                  <a:lnTo>
                    <a:pt x="6274" y="79154"/>
                  </a:lnTo>
                  <a:lnTo>
                    <a:pt x="66258" y="107959"/>
                  </a:lnTo>
                  <a:lnTo>
                    <a:pt x="124807" y="132327"/>
                  </a:lnTo>
                  <a:lnTo>
                    <a:pt x="146361" y="139920"/>
                  </a:lnTo>
                  <a:lnTo>
                    <a:pt x="151173" y="144753"/>
                  </a:lnTo>
                  <a:lnTo>
                    <a:pt x="152042" y="150314"/>
                  </a:lnTo>
                  <a:lnTo>
                    <a:pt x="150281" y="156361"/>
                  </a:lnTo>
                  <a:lnTo>
                    <a:pt x="144428" y="161563"/>
                  </a:lnTo>
                  <a:lnTo>
                    <a:pt x="125446" y="170462"/>
                  </a:lnTo>
                  <a:lnTo>
                    <a:pt x="82863" y="176459"/>
                  </a:lnTo>
                  <a:lnTo>
                    <a:pt x="2041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51686" y="565021"/>
              <a:ext cx="189858" cy="196715"/>
            </a:xfrm>
            <a:custGeom>
              <a:avLst/>
              <a:gdLst/>
              <a:ahLst/>
              <a:cxnLst/>
              <a:rect l="0" t="0" r="0" b="0"/>
              <a:pathLst>
                <a:path w="189858" h="196715">
                  <a:moveTo>
                    <a:pt x="157848" y="23719"/>
                  </a:moveTo>
                  <a:lnTo>
                    <a:pt x="113885" y="0"/>
                  </a:lnTo>
                  <a:lnTo>
                    <a:pt x="72422" y="53"/>
                  </a:lnTo>
                  <a:lnTo>
                    <a:pt x="34271" y="13067"/>
                  </a:lnTo>
                  <a:lnTo>
                    <a:pt x="6329" y="37331"/>
                  </a:lnTo>
                  <a:lnTo>
                    <a:pt x="1853" y="46831"/>
                  </a:lnTo>
                  <a:lnTo>
                    <a:pt x="0" y="66746"/>
                  </a:lnTo>
                  <a:lnTo>
                    <a:pt x="3483" y="75801"/>
                  </a:lnTo>
                  <a:lnTo>
                    <a:pt x="16712" y="92100"/>
                  </a:lnTo>
                  <a:lnTo>
                    <a:pt x="37409" y="100904"/>
                  </a:lnTo>
                  <a:lnTo>
                    <a:pt x="88824" y="106556"/>
                  </a:lnTo>
                  <a:lnTo>
                    <a:pt x="141701" y="117247"/>
                  </a:lnTo>
                  <a:lnTo>
                    <a:pt x="160810" y="128068"/>
                  </a:lnTo>
                  <a:lnTo>
                    <a:pt x="184722" y="152903"/>
                  </a:lnTo>
                  <a:lnTo>
                    <a:pt x="188632" y="162484"/>
                  </a:lnTo>
                  <a:lnTo>
                    <a:pt x="189857" y="182489"/>
                  </a:lnTo>
                  <a:lnTo>
                    <a:pt x="183867" y="189227"/>
                  </a:lnTo>
                  <a:lnTo>
                    <a:pt x="161613" y="196714"/>
                  </a:lnTo>
                  <a:lnTo>
                    <a:pt x="121789" y="195340"/>
                  </a:lnTo>
                  <a:lnTo>
                    <a:pt x="66411" y="177159"/>
                  </a:lnTo>
                  <a:lnTo>
                    <a:pt x="10449" y="160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47523" y="420284"/>
              <a:ext cx="267522" cy="379027"/>
            </a:xfrm>
            <a:custGeom>
              <a:avLst/>
              <a:gdLst/>
              <a:ahLst/>
              <a:cxnLst/>
              <a:rect l="0" t="0" r="0" b="0"/>
              <a:pathLst>
                <a:path w="267522" h="379027">
                  <a:moveTo>
                    <a:pt x="14654" y="0"/>
                  </a:moveTo>
                  <a:lnTo>
                    <a:pt x="0" y="43963"/>
                  </a:lnTo>
                  <a:lnTo>
                    <a:pt x="1083" y="91015"/>
                  </a:lnTo>
                  <a:lnTo>
                    <a:pt x="8813" y="149410"/>
                  </a:lnTo>
                  <a:lnTo>
                    <a:pt x="18512" y="211166"/>
                  </a:lnTo>
                  <a:lnTo>
                    <a:pt x="23206" y="262739"/>
                  </a:lnTo>
                  <a:lnTo>
                    <a:pt x="24792" y="311559"/>
                  </a:lnTo>
                  <a:lnTo>
                    <a:pt x="26318" y="254983"/>
                  </a:lnTo>
                  <a:lnTo>
                    <a:pt x="34747" y="222950"/>
                  </a:lnTo>
                  <a:lnTo>
                    <a:pt x="45421" y="205933"/>
                  </a:lnTo>
                  <a:lnTo>
                    <a:pt x="51543" y="202800"/>
                  </a:lnTo>
                  <a:lnTo>
                    <a:pt x="57964" y="203050"/>
                  </a:lnTo>
                  <a:lnTo>
                    <a:pt x="64584" y="205557"/>
                  </a:lnTo>
                  <a:lnTo>
                    <a:pt x="78179" y="220820"/>
                  </a:lnTo>
                  <a:lnTo>
                    <a:pt x="95867" y="255721"/>
                  </a:lnTo>
                  <a:lnTo>
                    <a:pt x="112324" y="309436"/>
                  </a:lnTo>
                  <a:lnTo>
                    <a:pt x="124501" y="349682"/>
                  </a:lnTo>
                  <a:lnTo>
                    <a:pt x="122746" y="344927"/>
                  </a:lnTo>
                  <a:lnTo>
                    <a:pt x="131949" y="316930"/>
                  </a:lnTo>
                  <a:lnTo>
                    <a:pt x="149494" y="290177"/>
                  </a:lnTo>
                  <a:lnTo>
                    <a:pt x="175099" y="267432"/>
                  </a:lnTo>
                  <a:lnTo>
                    <a:pt x="235974" y="233735"/>
                  </a:lnTo>
                  <a:lnTo>
                    <a:pt x="261814" y="213664"/>
                  </a:lnTo>
                  <a:lnTo>
                    <a:pt x="265995" y="205614"/>
                  </a:lnTo>
                  <a:lnTo>
                    <a:pt x="267521" y="187310"/>
                  </a:lnTo>
                  <a:lnTo>
                    <a:pt x="263951" y="179856"/>
                  </a:lnTo>
                  <a:lnTo>
                    <a:pt x="250625" y="168453"/>
                  </a:lnTo>
                  <a:lnTo>
                    <a:pt x="242158" y="166114"/>
                  </a:lnTo>
                  <a:lnTo>
                    <a:pt x="223391" y="166635"/>
                  </a:lnTo>
                  <a:lnTo>
                    <a:pt x="206472" y="177005"/>
                  </a:lnTo>
                  <a:lnTo>
                    <a:pt x="192323" y="194483"/>
                  </a:lnTo>
                  <a:lnTo>
                    <a:pt x="178951" y="230630"/>
                  </a:lnTo>
                  <a:lnTo>
                    <a:pt x="175639" y="269806"/>
                  </a:lnTo>
                  <a:lnTo>
                    <a:pt x="182716" y="304161"/>
                  </a:lnTo>
                  <a:lnTo>
                    <a:pt x="212058" y="357815"/>
                  </a:lnTo>
                  <a:lnTo>
                    <a:pt x="222492" y="369599"/>
                  </a:lnTo>
                  <a:lnTo>
                    <a:pt x="23575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20146" y="7677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8" name="Straight Connector 17"/>
          <p:cNvCxnSpPr/>
          <p:nvPr/>
        </p:nvCxnSpPr>
        <p:spPr>
          <a:xfrm flipH="1">
            <a:off x="2121360" y="2784524"/>
            <a:ext cx="482205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742749" y="2019300"/>
            <a:ext cx="0" cy="1574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500386" y="2816109"/>
            <a:ext cx="579067" cy="7685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 flipV="1">
            <a:off x="5118100" y="2032000"/>
            <a:ext cx="470821" cy="74199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2185398" y="2373913"/>
            <a:ext cx="2670539" cy="1147607"/>
            <a:chOff x="2185398" y="2373913"/>
            <a:chExt cx="2670539" cy="1147607"/>
          </a:xfrm>
        </p:grpSpPr>
        <p:sp>
          <p:nvSpPr>
            <p:cNvPr id="22" name="Freeform 21"/>
            <p:cNvSpPr/>
            <p:nvPr/>
          </p:nvSpPr>
          <p:spPr>
            <a:xfrm>
              <a:off x="2185398" y="2437083"/>
              <a:ext cx="385749" cy="330448"/>
            </a:xfrm>
            <a:custGeom>
              <a:avLst/>
              <a:gdLst/>
              <a:ahLst/>
              <a:cxnLst/>
              <a:rect l="0" t="0" r="0" b="0"/>
              <a:pathLst>
                <a:path w="385749" h="330448">
                  <a:moveTo>
                    <a:pt x="20190" y="0"/>
                  </a:moveTo>
                  <a:lnTo>
                    <a:pt x="9012" y="16768"/>
                  </a:lnTo>
                  <a:lnTo>
                    <a:pt x="2060" y="49552"/>
                  </a:lnTo>
                  <a:lnTo>
                    <a:pt x="0" y="100080"/>
                  </a:lnTo>
                  <a:lnTo>
                    <a:pt x="4979" y="148327"/>
                  </a:lnTo>
                  <a:lnTo>
                    <a:pt x="8274" y="197847"/>
                  </a:lnTo>
                  <a:lnTo>
                    <a:pt x="18963" y="257407"/>
                  </a:lnTo>
                  <a:lnTo>
                    <a:pt x="49029" y="315091"/>
                  </a:lnTo>
                  <a:lnTo>
                    <a:pt x="58134" y="322365"/>
                  </a:lnTo>
                  <a:lnTo>
                    <a:pt x="80728" y="330447"/>
                  </a:lnTo>
                  <a:lnTo>
                    <a:pt x="103248" y="327799"/>
                  </a:lnTo>
                  <a:lnTo>
                    <a:pt x="123785" y="317654"/>
                  </a:lnTo>
                  <a:lnTo>
                    <a:pt x="163395" y="272592"/>
                  </a:lnTo>
                  <a:lnTo>
                    <a:pt x="183615" y="230230"/>
                  </a:lnTo>
                  <a:lnTo>
                    <a:pt x="191479" y="204880"/>
                  </a:lnTo>
                  <a:lnTo>
                    <a:pt x="195214" y="199758"/>
                  </a:lnTo>
                  <a:lnTo>
                    <a:pt x="198874" y="199852"/>
                  </a:lnTo>
                  <a:lnTo>
                    <a:pt x="202484" y="203425"/>
                  </a:lnTo>
                  <a:lnTo>
                    <a:pt x="228409" y="262857"/>
                  </a:lnTo>
                  <a:lnTo>
                    <a:pt x="259451" y="301308"/>
                  </a:lnTo>
                  <a:lnTo>
                    <a:pt x="267435" y="304987"/>
                  </a:lnTo>
                  <a:lnTo>
                    <a:pt x="285665" y="305956"/>
                  </a:lnTo>
                  <a:lnTo>
                    <a:pt x="321247" y="288745"/>
                  </a:lnTo>
                  <a:lnTo>
                    <a:pt x="338437" y="271051"/>
                  </a:lnTo>
                  <a:lnTo>
                    <a:pt x="370285" y="212339"/>
                  </a:lnTo>
                  <a:lnTo>
                    <a:pt x="382715" y="170280"/>
                  </a:lnTo>
                  <a:lnTo>
                    <a:pt x="385748" y="121293"/>
                  </a:lnTo>
                  <a:lnTo>
                    <a:pt x="378588" y="72074"/>
                  </a:lnTo>
                  <a:lnTo>
                    <a:pt x="357102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52248" y="2573954"/>
              <a:ext cx="16595" cy="147400"/>
            </a:xfrm>
            <a:custGeom>
              <a:avLst/>
              <a:gdLst/>
              <a:ahLst/>
              <a:cxnLst/>
              <a:rect l="0" t="0" r="0" b="0"/>
              <a:pathLst>
                <a:path w="16595" h="147400">
                  <a:moveTo>
                    <a:pt x="6066" y="0"/>
                  </a:moveTo>
                  <a:lnTo>
                    <a:pt x="0" y="34792"/>
                  </a:lnTo>
                  <a:lnTo>
                    <a:pt x="7640" y="93657"/>
                  </a:lnTo>
                  <a:lnTo>
                    <a:pt x="16594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47785" y="23739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48816" y="2506121"/>
              <a:ext cx="151654" cy="215233"/>
            </a:xfrm>
            <a:custGeom>
              <a:avLst/>
              <a:gdLst/>
              <a:ahLst/>
              <a:cxnLst/>
              <a:rect l="0" t="0" r="0" b="0"/>
              <a:pathLst>
                <a:path w="151654" h="215233">
                  <a:moveTo>
                    <a:pt x="4254" y="46776"/>
                  </a:moveTo>
                  <a:lnTo>
                    <a:pt x="7374" y="95707"/>
                  </a:lnTo>
                  <a:lnTo>
                    <a:pt x="13319" y="154837"/>
                  </a:lnTo>
                  <a:lnTo>
                    <a:pt x="12637" y="160931"/>
                  </a:lnTo>
                  <a:lnTo>
                    <a:pt x="11013" y="161484"/>
                  </a:lnTo>
                  <a:lnTo>
                    <a:pt x="6088" y="152739"/>
                  </a:lnTo>
                  <a:lnTo>
                    <a:pt x="0" y="137155"/>
                  </a:lnTo>
                  <a:lnTo>
                    <a:pt x="3371" y="81743"/>
                  </a:lnTo>
                  <a:lnTo>
                    <a:pt x="13221" y="35170"/>
                  </a:lnTo>
                  <a:lnTo>
                    <a:pt x="24227" y="13932"/>
                  </a:lnTo>
                  <a:lnTo>
                    <a:pt x="32777" y="7332"/>
                  </a:lnTo>
                  <a:lnTo>
                    <a:pt x="54756" y="0"/>
                  </a:lnTo>
                  <a:lnTo>
                    <a:pt x="64828" y="384"/>
                  </a:lnTo>
                  <a:lnTo>
                    <a:pt x="82259" y="7050"/>
                  </a:lnTo>
                  <a:lnTo>
                    <a:pt x="105226" y="29546"/>
                  </a:lnTo>
                  <a:lnTo>
                    <a:pt x="125541" y="76994"/>
                  </a:lnTo>
                  <a:lnTo>
                    <a:pt x="144431" y="139735"/>
                  </a:lnTo>
                  <a:lnTo>
                    <a:pt x="150702" y="196032"/>
                  </a:lnTo>
                  <a:lnTo>
                    <a:pt x="151653" y="2152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34250" y="2503287"/>
              <a:ext cx="155733" cy="228595"/>
            </a:xfrm>
            <a:custGeom>
              <a:avLst/>
              <a:gdLst/>
              <a:ahLst/>
              <a:cxnLst/>
              <a:rect l="0" t="0" r="0" b="0"/>
              <a:pathLst>
                <a:path w="155733" h="228595">
                  <a:moveTo>
                    <a:pt x="8333" y="60139"/>
                  </a:moveTo>
                  <a:lnTo>
                    <a:pt x="0" y="97617"/>
                  </a:lnTo>
                  <a:lnTo>
                    <a:pt x="1575" y="135584"/>
                  </a:lnTo>
                  <a:lnTo>
                    <a:pt x="6998" y="195924"/>
                  </a:lnTo>
                  <a:lnTo>
                    <a:pt x="7443" y="200965"/>
                  </a:lnTo>
                  <a:lnTo>
                    <a:pt x="8255" y="144126"/>
                  </a:lnTo>
                  <a:lnTo>
                    <a:pt x="11437" y="82881"/>
                  </a:lnTo>
                  <a:lnTo>
                    <a:pt x="22901" y="42701"/>
                  </a:lnTo>
                  <a:lnTo>
                    <a:pt x="47736" y="3272"/>
                  </a:lnTo>
                  <a:lnTo>
                    <a:pt x="55658" y="0"/>
                  </a:lnTo>
                  <a:lnTo>
                    <a:pt x="64450" y="159"/>
                  </a:lnTo>
                  <a:lnTo>
                    <a:pt x="82407" y="6575"/>
                  </a:lnTo>
                  <a:lnTo>
                    <a:pt x="98187" y="17225"/>
                  </a:lnTo>
                  <a:lnTo>
                    <a:pt x="120224" y="47554"/>
                  </a:lnTo>
                  <a:lnTo>
                    <a:pt x="140226" y="99723"/>
                  </a:lnTo>
                  <a:lnTo>
                    <a:pt x="152323" y="155089"/>
                  </a:lnTo>
                  <a:lnTo>
                    <a:pt x="154722" y="193947"/>
                  </a:lnTo>
                  <a:lnTo>
                    <a:pt x="155732" y="2285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53153" y="2489147"/>
              <a:ext cx="162194" cy="231897"/>
            </a:xfrm>
            <a:custGeom>
              <a:avLst/>
              <a:gdLst/>
              <a:ahLst/>
              <a:cxnLst/>
              <a:rect l="0" t="0" r="0" b="0"/>
              <a:pathLst>
                <a:path w="162194" h="231897">
                  <a:moveTo>
                    <a:pt x="0" y="137449"/>
                  </a:moveTo>
                  <a:lnTo>
                    <a:pt x="61111" y="119491"/>
                  </a:lnTo>
                  <a:lnTo>
                    <a:pt x="115542" y="96711"/>
                  </a:lnTo>
                  <a:lnTo>
                    <a:pt x="147319" y="77156"/>
                  </a:lnTo>
                  <a:lnTo>
                    <a:pt x="154365" y="68008"/>
                  </a:lnTo>
                  <a:lnTo>
                    <a:pt x="162193" y="45365"/>
                  </a:lnTo>
                  <a:lnTo>
                    <a:pt x="161941" y="35116"/>
                  </a:lnTo>
                  <a:lnTo>
                    <a:pt x="155422" y="17488"/>
                  </a:lnTo>
                  <a:lnTo>
                    <a:pt x="138487" y="4975"/>
                  </a:lnTo>
                  <a:lnTo>
                    <a:pt x="127420" y="0"/>
                  </a:lnTo>
                  <a:lnTo>
                    <a:pt x="102644" y="712"/>
                  </a:lnTo>
                  <a:lnTo>
                    <a:pt x="78375" y="8827"/>
                  </a:lnTo>
                  <a:lnTo>
                    <a:pt x="59790" y="20232"/>
                  </a:lnTo>
                  <a:lnTo>
                    <a:pt x="46851" y="39339"/>
                  </a:lnTo>
                  <a:lnTo>
                    <a:pt x="29012" y="84145"/>
                  </a:lnTo>
                  <a:lnTo>
                    <a:pt x="29003" y="121785"/>
                  </a:lnTo>
                  <a:lnTo>
                    <a:pt x="42698" y="182007"/>
                  </a:lnTo>
                  <a:lnTo>
                    <a:pt x="46013" y="195230"/>
                  </a:lnTo>
                  <a:lnTo>
                    <a:pt x="59055" y="216162"/>
                  </a:lnTo>
                  <a:lnTo>
                    <a:pt x="67446" y="225019"/>
                  </a:lnTo>
                  <a:lnTo>
                    <a:pt x="77719" y="229755"/>
                  </a:lnTo>
                  <a:lnTo>
                    <a:pt x="101612" y="231896"/>
                  </a:lnTo>
                  <a:lnTo>
                    <a:pt x="118471" y="228949"/>
                  </a:lnTo>
                  <a:lnTo>
                    <a:pt x="136870" y="2216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05837" y="2437083"/>
              <a:ext cx="157928" cy="286547"/>
            </a:xfrm>
            <a:custGeom>
              <a:avLst/>
              <a:gdLst/>
              <a:ahLst/>
              <a:cxnLst/>
              <a:rect l="0" t="0" r="0" b="0"/>
              <a:pathLst>
                <a:path w="157928" h="286547">
                  <a:moveTo>
                    <a:pt x="0" y="157928"/>
                  </a:moveTo>
                  <a:lnTo>
                    <a:pt x="5589" y="220020"/>
                  </a:lnTo>
                  <a:lnTo>
                    <a:pt x="21331" y="273599"/>
                  </a:lnTo>
                  <a:lnTo>
                    <a:pt x="24749" y="284175"/>
                  </a:lnTo>
                  <a:lnTo>
                    <a:pt x="27028" y="286546"/>
                  </a:lnTo>
                  <a:lnTo>
                    <a:pt x="28547" y="283448"/>
                  </a:lnTo>
                  <a:lnTo>
                    <a:pt x="29065" y="268697"/>
                  </a:lnTo>
                  <a:lnTo>
                    <a:pt x="16754" y="209256"/>
                  </a:lnTo>
                  <a:lnTo>
                    <a:pt x="11758" y="150173"/>
                  </a:lnTo>
                  <a:lnTo>
                    <a:pt x="12062" y="101688"/>
                  </a:lnTo>
                  <a:lnTo>
                    <a:pt x="16280" y="71711"/>
                  </a:lnTo>
                  <a:lnTo>
                    <a:pt x="22552" y="60675"/>
                  </a:lnTo>
                  <a:lnTo>
                    <a:pt x="73665" y="24469"/>
                  </a:lnTo>
                  <a:lnTo>
                    <a:pt x="131551" y="924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32013" y="2952980"/>
              <a:ext cx="178986" cy="157928"/>
            </a:xfrm>
            <a:custGeom>
              <a:avLst/>
              <a:gdLst/>
              <a:ahLst/>
              <a:cxnLst/>
              <a:rect l="0" t="0" r="0" b="0"/>
              <a:pathLst>
                <a:path w="178986" h="157928">
                  <a:moveTo>
                    <a:pt x="178985" y="0"/>
                  </a:moveTo>
                  <a:lnTo>
                    <a:pt x="133203" y="47875"/>
                  </a:lnTo>
                  <a:lnTo>
                    <a:pt x="72021" y="91584"/>
                  </a:lnTo>
                  <a:lnTo>
                    <a:pt x="13856" y="14429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47826" y="2889809"/>
              <a:ext cx="115815" cy="178986"/>
            </a:xfrm>
            <a:custGeom>
              <a:avLst/>
              <a:gdLst/>
              <a:ahLst/>
              <a:cxnLst/>
              <a:rect l="0" t="0" r="0" b="0"/>
              <a:pathLst>
                <a:path w="115815" h="178986">
                  <a:moveTo>
                    <a:pt x="115814" y="178985"/>
                  </a:moveTo>
                  <a:lnTo>
                    <a:pt x="86506" y="144087"/>
                  </a:lnTo>
                  <a:lnTo>
                    <a:pt x="60814" y="82868"/>
                  </a:lnTo>
                  <a:lnTo>
                    <a:pt x="34630" y="389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17851" y="3005622"/>
              <a:ext cx="130018" cy="368499"/>
            </a:xfrm>
            <a:custGeom>
              <a:avLst/>
              <a:gdLst/>
              <a:ahLst/>
              <a:cxnLst/>
              <a:rect l="0" t="0" r="0" b="0"/>
              <a:pathLst>
                <a:path w="130018" h="368499">
                  <a:moveTo>
                    <a:pt x="130017" y="0"/>
                  </a:moveTo>
                  <a:lnTo>
                    <a:pt x="113250" y="5589"/>
                  </a:lnTo>
                  <a:lnTo>
                    <a:pt x="98778" y="17692"/>
                  </a:lnTo>
                  <a:lnTo>
                    <a:pt x="80597" y="44237"/>
                  </a:lnTo>
                  <a:lnTo>
                    <a:pt x="48267" y="105472"/>
                  </a:lnTo>
                  <a:lnTo>
                    <a:pt x="21830" y="168473"/>
                  </a:lnTo>
                  <a:lnTo>
                    <a:pt x="0" y="214082"/>
                  </a:lnTo>
                  <a:lnTo>
                    <a:pt x="55" y="212911"/>
                  </a:lnTo>
                  <a:lnTo>
                    <a:pt x="1262" y="208621"/>
                  </a:lnTo>
                  <a:lnTo>
                    <a:pt x="14139" y="191405"/>
                  </a:lnTo>
                  <a:lnTo>
                    <a:pt x="32502" y="184505"/>
                  </a:lnTo>
                  <a:lnTo>
                    <a:pt x="43950" y="182665"/>
                  </a:lnTo>
                  <a:lnTo>
                    <a:pt x="62909" y="186859"/>
                  </a:lnTo>
                  <a:lnTo>
                    <a:pt x="94144" y="208616"/>
                  </a:lnTo>
                  <a:lnTo>
                    <a:pt x="110160" y="234168"/>
                  </a:lnTo>
                  <a:lnTo>
                    <a:pt x="116725" y="275144"/>
                  </a:lnTo>
                  <a:lnTo>
                    <a:pt x="112021" y="301271"/>
                  </a:lnTo>
                  <a:lnTo>
                    <a:pt x="96219" y="332591"/>
                  </a:lnTo>
                  <a:lnTo>
                    <a:pt x="66846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49134" y="3321192"/>
              <a:ext cx="105987" cy="200328"/>
            </a:xfrm>
            <a:custGeom>
              <a:avLst/>
              <a:gdLst/>
              <a:ahLst/>
              <a:cxnLst/>
              <a:rect l="0" t="0" r="0" b="0"/>
              <a:pathLst>
                <a:path w="105987" h="200328">
                  <a:moveTo>
                    <a:pt x="30320" y="10814"/>
                  </a:moveTo>
                  <a:lnTo>
                    <a:pt x="44974" y="54777"/>
                  </a:lnTo>
                  <a:lnTo>
                    <a:pt x="57890" y="71687"/>
                  </a:lnTo>
                  <a:lnTo>
                    <a:pt x="66247" y="79472"/>
                  </a:lnTo>
                  <a:lnTo>
                    <a:pt x="74159" y="82323"/>
                  </a:lnTo>
                  <a:lnTo>
                    <a:pt x="81772" y="81883"/>
                  </a:lnTo>
                  <a:lnTo>
                    <a:pt x="89188" y="79250"/>
                  </a:lnTo>
                  <a:lnTo>
                    <a:pt x="100547" y="66967"/>
                  </a:lnTo>
                  <a:lnTo>
                    <a:pt x="105214" y="58777"/>
                  </a:lnTo>
                  <a:lnTo>
                    <a:pt x="105986" y="49809"/>
                  </a:lnTo>
                  <a:lnTo>
                    <a:pt x="100604" y="30485"/>
                  </a:lnTo>
                  <a:lnTo>
                    <a:pt x="84420" y="5464"/>
                  </a:lnTo>
                  <a:lnTo>
                    <a:pt x="76915" y="1398"/>
                  </a:lnTo>
                  <a:lnTo>
                    <a:pt x="59217" y="0"/>
                  </a:lnTo>
                  <a:lnTo>
                    <a:pt x="42773" y="6398"/>
                  </a:lnTo>
                  <a:lnTo>
                    <a:pt x="13152" y="29569"/>
                  </a:lnTo>
                  <a:lnTo>
                    <a:pt x="5142" y="49175"/>
                  </a:lnTo>
                  <a:lnTo>
                    <a:pt x="0" y="99890"/>
                  </a:lnTo>
                  <a:lnTo>
                    <a:pt x="4698" y="135473"/>
                  </a:lnTo>
                  <a:lnTo>
                    <a:pt x="19089" y="162654"/>
                  </a:lnTo>
                  <a:lnTo>
                    <a:pt x="43742" y="190459"/>
                  </a:lnTo>
                  <a:lnTo>
                    <a:pt x="61905" y="200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20953" y="2510783"/>
              <a:ext cx="311393" cy="228356"/>
            </a:xfrm>
            <a:custGeom>
              <a:avLst/>
              <a:gdLst/>
              <a:ahLst/>
              <a:cxnLst/>
              <a:rect l="0" t="0" r="0" b="0"/>
              <a:pathLst>
                <a:path w="311393" h="228356">
                  <a:moveTo>
                    <a:pt x="6065" y="0"/>
                  </a:moveTo>
                  <a:lnTo>
                    <a:pt x="0" y="32452"/>
                  </a:lnTo>
                  <a:lnTo>
                    <a:pt x="10625" y="95520"/>
                  </a:lnTo>
                  <a:lnTo>
                    <a:pt x="24990" y="146640"/>
                  </a:lnTo>
                  <a:lnTo>
                    <a:pt x="49144" y="194346"/>
                  </a:lnTo>
                  <a:lnTo>
                    <a:pt x="55842" y="203263"/>
                  </a:lnTo>
                  <a:lnTo>
                    <a:pt x="63816" y="208038"/>
                  </a:lnTo>
                  <a:lnTo>
                    <a:pt x="82035" y="210225"/>
                  </a:lnTo>
                  <a:lnTo>
                    <a:pt x="98711" y="204177"/>
                  </a:lnTo>
                  <a:lnTo>
                    <a:pt x="106434" y="199289"/>
                  </a:lnTo>
                  <a:lnTo>
                    <a:pt x="118134" y="184499"/>
                  </a:lnTo>
                  <a:lnTo>
                    <a:pt x="122892" y="175642"/>
                  </a:lnTo>
                  <a:lnTo>
                    <a:pt x="131698" y="131098"/>
                  </a:lnTo>
                  <a:lnTo>
                    <a:pt x="134273" y="134192"/>
                  </a:lnTo>
                  <a:lnTo>
                    <a:pt x="165081" y="190202"/>
                  </a:lnTo>
                  <a:lnTo>
                    <a:pt x="179684" y="208537"/>
                  </a:lnTo>
                  <a:lnTo>
                    <a:pt x="197873" y="220585"/>
                  </a:lnTo>
                  <a:lnTo>
                    <a:pt x="233433" y="228355"/>
                  </a:lnTo>
                  <a:lnTo>
                    <a:pt x="253736" y="223934"/>
                  </a:lnTo>
                  <a:lnTo>
                    <a:pt x="262427" y="219479"/>
                  </a:lnTo>
                  <a:lnTo>
                    <a:pt x="278321" y="202051"/>
                  </a:lnTo>
                  <a:lnTo>
                    <a:pt x="297304" y="165932"/>
                  </a:lnTo>
                  <a:lnTo>
                    <a:pt x="307218" y="125594"/>
                  </a:lnTo>
                  <a:lnTo>
                    <a:pt x="310567" y="70042"/>
                  </a:lnTo>
                  <a:lnTo>
                    <a:pt x="311283" y="12459"/>
                  </a:lnTo>
                  <a:lnTo>
                    <a:pt x="31139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41932" y="2541802"/>
              <a:ext cx="237854" cy="162639"/>
            </a:xfrm>
            <a:custGeom>
              <a:avLst/>
              <a:gdLst/>
              <a:ahLst/>
              <a:cxnLst/>
              <a:rect l="0" t="0" r="0" b="0"/>
              <a:pathLst>
                <a:path w="237854" h="162639">
                  <a:moveTo>
                    <a:pt x="90454" y="147965"/>
                  </a:moveTo>
                  <a:lnTo>
                    <a:pt x="104925" y="113174"/>
                  </a:lnTo>
                  <a:lnTo>
                    <a:pt x="108390" y="70067"/>
                  </a:lnTo>
                  <a:lnTo>
                    <a:pt x="105055" y="45493"/>
                  </a:lnTo>
                  <a:lnTo>
                    <a:pt x="96554" y="25993"/>
                  </a:lnTo>
                  <a:lnTo>
                    <a:pt x="91011" y="17518"/>
                  </a:lnTo>
                  <a:lnTo>
                    <a:pt x="75494" y="4981"/>
                  </a:lnTo>
                  <a:lnTo>
                    <a:pt x="66443" y="0"/>
                  </a:lnTo>
                  <a:lnTo>
                    <a:pt x="56899" y="189"/>
                  </a:lnTo>
                  <a:lnTo>
                    <a:pt x="36936" y="9757"/>
                  </a:lnTo>
                  <a:lnTo>
                    <a:pt x="11556" y="40464"/>
                  </a:lnTo>
                  <a:lnTo>
                    <a:pt x="2746" y="65872"/>
                  </a:lnTo>
                  <a:lnTo>
                    <a:pt x="0" y="91592"/>
                  </a:lnTo>
                  <a:lnTo>
                    <a:pt x="2679" y="114722"/>
                  </a:lnTo>
                  <a:lnTo>
                    <a:pt x="16354" y="147474"/>
                  </a:lnTo>
                  <a:lnTo>
                    <a:pt x="24676" y="154657"/>
                  </a:lnTo>
                  <a:lnTo>
                    <a:pt x="46402" y="162638"/>
                  </a:lnTo>
                  <a:lnTo>
                    <a:pt x="56406" y="162426"/>
                  </a:lnTo>
                  <a:lnTo>
                    <a:pt x="73762" y="155952"/>
                  </a:lnTo>
                  <a:lnTo>
                    <a:pt x="86155" y="142157"/>
                  </a:lnTo>
                  <a:lnTo>
                    <a:pt x="103643" y="104704"/>
                  </a:lnTo>
                  <a:lnTo>
                    <a:pt x="108605" y="100407"/>
                  </a:lnTo>
                  <a:lnTo>
                    <a:pt x="114253" y="99882"/>
                  </a:lnTo>
                  <a:lnTo>
                    <a:pt x="126768" y="105538"/>
                  </a:lnTo>
                  <a:lnTo>
                    <a:pt x="166394" y="134810"/>
                  </a:lnTo>
                  <a:lnTo>
                    <a:pt x="189326" y="138999"/>
                  </a:lnTo>
                  <a:lnTo>
                    <a:pt x="211606" y="136962"/>
                  </a:lnTo>
                  <a:lnTo>
                    <a:pt x="237853" y="1269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78874" y="2468669"/>
              <a:ext cx="177063" cy="271006"/>
            </a:xfrm>
            <a:custGeom>
              <a:avLst/>
              <a:gdLst/>
              <a:ahLst/>
              <a:cxnLst/>
              <a:rect l="0" t="0" r="0" b="0"/>
              <a:pathLst>
                <a:path w="177063" h="271006">
                  <a:moveTo>
                    <a:pt x="106196" y="0"/>
                  </a:moveTo>
                  <a:lnTo>
                    <a:pt x="63505" y="3120"/>
                  </a:lnTo>
                  <a:lnTo>
                    <a:pt x="43938" y="9575"/>
                  </a:lnTo>
                  <a:lnTo>
                    <a:pt x="27443" y="20244"/>
                  </a:lnTo>
                  <a:lnTo>
                    <a:pt x="5003" y="44992"/>
                  </a:lnTo>
                  <a:lnTo>
                    <a:pt x="0" y="67570"/>
                  </a:lnTo>
                  <a:lnTo>
                    <a:pt x="304" y="80142"/>
                  </a:lnTo>
                  <a:lnTo>
                    <a:pt x="4016" y="89693"/>
                  </a:lnTo>
                  <a:lnTo>
                    <a:pt x="17499" y="103424"/>
                  </a:lnTo>
                  <a:lnTo>
                    <a:pt x="38309" y="110307"/>
                  </a:lnTo>
                  <a:lnTo>
                    <a:pt x="95386" y="114726"/>
                  </a:lnTo>
                  <a:lnTo>
                    <a:pt x="119329" y="121569"/>
                  </a:lnTo>
                  <a:lnTo>
                    <a:pt x="153764" y="145026"/>
                  </a:lnTo>
                  <a:lnTo>
                    <a:pt x="170333" y="170872"/>
                  </a:lnTo>
                  <a:lnTo>
                    <a:pt x="177062" y="206347"/>
                  </a:lnTo>
                  <a:lnTo>
                    <a:pt x="172397" y="226630"/>
                  </a:lnTo>
                  <a:lnTo>
                    <a:pt x="167878" y="235315"/>
                  </a:lnTo>
                  <a:lnTo>
                    <a:pt x="150378" y="248084"/>
                  </a:lnTo>
                  <a:lnTo>
                    <a:pt x="93600" y="268456"/>
                  </a:lnTo>
                  <a:lnTo>
                    <a:pt x="49692" y="271005"/>
                  </a:lnTo>
                  <a:lnTo>
                    <a:pt x="911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880034" y="2215985"/>
            <a:ext cx="694881" cy="492934"/>
            <a:chOff x="5880034" y="2215985"/>
            <a:chExt cx="694881" cy="492934"/>
          </a:xfrm>
        </p:grpSpPr>
        <p:sp>
          <p:nvSpPr>
            <p:cNvPr id="37" name="Freeform 36"/>
            <p:cNvSpPr/>
            <p:nvPr/>
          </p:nvSpPr>
          <p:spPr>
            <a:xfrm>
              <a:off x="5880034" y="2398764"/>
              <a:ext cx="204596" cy="273013"/>
            </a:xfrm>
            <a:custGeom>
              <a:avLst/>
              <a:gdLst/>
              <a:ahLst/>
              <a:cxnLst/>
              <a:rect l="0" t="0" r="0" b="0"/>
              <a:pathLst>
                <a:path w="204596" h="273013">
                  <a:moveTo>
                    <a:pt x="200041" y="38320"/>
                  </a:moveTo>
                  <a:lnTo>
                    <a:pt x="152232" y="4743"/>
                  </a:lnTo>
                  <a:lnTo>
                    <a:pt x="129270" y="0"/>
                  </a:lnTo>
                  <a:lnTo>
                    <a:pt x="77571" y="5361"/>
                  </a:lnTo>
                  <a:lnTo>
                    <a:pt x="54363" y="11193"/>
                  </a:lnTo>
                  <a:lnTo>
                    <a:pt x="45601" y="16726"/>
                  </a:lnTo>
                  <a:lnTo>
                    <a:pt x="32745" y="32232"/>
                  </a:lnTo>
                  <a:lnTo>
                    <a:pt x="18931" y="60692"/>
                  </a:lnTo>
                  <a:lnTo>
                    <a:pt x="18470" y="69613"/>
                  </a:lnTo>
                  <a:lnTo>
                    <a:pt x="24196" y="85763"/>
                  </a:lnTo>
                  <a:lnTo>
                    <a:pt x="40575" y="108009"/>
                  </a:lnTo>
                  <a:lnTo>
                    <a:pt x="62877" y="119206"/>
                  </a:lnTo>
                  <a:lnTo>
                    <a:pt x="119265" y="135926"/>
                  </a:lnTo>
                  <a:lnTo>
                    <a:pt x="178053" y="157166"/>
                  </a:lnTo>
                  <a:lnTo>
                    <a:pt x="188892" y="163174"/>
                  </a:lnTo>
                  <a:lnTo>
                    <a:pt x="196118" y="171859"/>
                  </a:lnTo>
                  <a:lnTo>
                    <a:pt x="204146" y="193987"/>
                  </a:lnTo>
                  <a:lnTo>
                    <a:pt x="204595" y="216299"/>
                  </a:lnTo>
                  <a:lnTo>
                    <a:pt x="199726" y="236745"/>
                  </a:lnTo>
                  <a:lnTo>
                    <a:pt x="189762" y="253631"/>
                  </a:lnTo>
                  <a:lnTo>
                    <a:pt x="174416" y="265815"/>
                  </a:lnTo>
                  <a:lnTo>
                    <a:pt x="165410" y="270701"/>
                  </a:lnTo>
                  <a:lnTo>
                    <a:pt x="142926" y="273012"/>
                  </a:lnTo>
                  <a:lnTo>
                    <a:pt x="90363" y="264963"/>
                  </a:lnTo>
                  <a:lnTo>
                    <a:pt x="32393" y="248695"/>
                  </a:lnTo>
                  <a:lnTo>
                    <a:pt x="0" y="2383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32718" y="2215985"/>
              <a:ext cx="442197" cy="492934"/>
            </a:xfrm>
            <a:custGeom>
              <a:avLst/>
              <a:gdLst/>
              <a:ahLst/>
              <a:cxnLst/>
              <a:rect l="0" t="0" r="0" b="0"/>
              <a:pathLst>
                <a:path w="442197" h="492934">
                  <a:moveTo>
                    <a:pt x="0" y="0"/>
                  </a:moveTo>
                  <a:lnTo>
                    <a:pt x="0" y="52050"/>
                  </a:lnTo>
                  <a:lnTo>
                    <a:pt x="3119" y="111349"/>
                  </a:lnTo>
                  <a:lnTo>
                    <a:pt x="7235" y="157113"/>
                  </a:lnTo>
                  <a:lnTo>
                    <a:pt x="9065" y="204749"/>
                  </a:lnTo>
                  <a:lnTo>
                    <a:pt x="9878" y="253216"/>
                  </a:lnTo>
                  <a:lnTo>
                    <a:pt x="10239" y="300884"/>
                  </a:lnTo>
                  <a:lnTo>
                    <a:pt x="10400" y="345466"/>
                  </a:lnTo>
                  <a:lnTo>
                    <a:pt x="10471" y="388677"/>
                  </a:lnTo>
                  <a:lnTo>
                    <a:pt x="10511" y="446226"/>
                  </a:lnTo>
                  <a:lnTo>
                    <a:pt x="10521" y="468554"/>
                  </a:lnTo>
                  <a:lnTo>
                    <a:pt x="11698" y="413874"/>
                  </a:lnTo>
                  <a:lnTo>
                    <a:pt x="20104" y="373104"/>
                  </a:lnTo>
                  <a:lnTo>
                    <a:pt x="30772" y="349488"/>
                  </a:lnTo>
                  <a:lnTo>
                    <a:pt x="46431" y="333533"/>
                  </a:lnTo>
                  <a:lnTo>
                    <a:pt x="55521" y="327640"/>
                  </a:lnTo>
                  <a:lnTo>
                    <a:pt x="65090" y="326051"/>
                  </a:lnTo>
                  <a:lnTo>
                    <a:pt x="85081" y="330525"/>
                  </a:lnTo>
                  <a:lnTo>
                    <a:pt x="102544" y="343432"/>
                  </a:lnTo>
                  <a:lnTo>
                    <a:pt x="116935" y="360867"/>
                  </a:lnTo>
                  <a:lnTo>
                    <a:pt x="143372" y="422564"/>
                  </a:lnTo>
                  <a:lnTo>
                    <a:pt x="154705" y="474757"/>
                  </a:lnTo>
                  <a:lnTo>
                    <a:pt x="155779" y="488470"/>
                  </a:lnTo>
                  <a:lnTo>
                    <a:pt x="157665" y="492933"/>
                  </a:lnTo>
                  <a:lnTo>
                    <a:pt x="160092" y="491229"/>
                  </a:lnTo>
                  <a:lnTo>
                    <a:pt x="188210" y="430841"/>
                  </a:lnTo>
                  <a:lnTo>
                    <a:pt x="213303" y="405427"/>
                  </a:lnTo>
                  <a:lnTo>
                    <a:pt x="271906" y="380192"/>
                  </a:lnTo>
                  <a:lnTo>
                    <a:pt x="324972" y="360462"/>
                  </a:lnTo>
                  <a:lnTo>
                    <a:pt x="349492" y="341420"/>
                  </a:lnTo>
                  <a:lnTo>
                    <a:pt x="364340" y="323708"/>
                  </a:lnTo>
                  <a:lnTo>
                    <a:pt x="366896" y="314071"/>
                  </a:lnTo>
                  <a:lnTo>
                    <a:pt x="363496" y="294005"/>
                  </a:lnTo>
                  <a:lnTo>
                    <a:pt x="356975" y="286081"/>
                  </a:lnTo>
                  <a:lnTo>
                    <a:pt x="337250" y="274156"/>
                  </a:lnTo>
                  <a:lnTo>
                    <a:pt x="294248" y="266455"/>
                  </a:lnTo>
                  <a:lnTo>
                    <a:pt x="267647" y="270893"/>
                  </a:lnTo>
                  <a:lnTo>
                    <a:pt x="245296" y="281834"/>
                  </a:lnTo>
                  <a:lnTo>
                    <a:pt x="227564" y="298395"/>
                  </a:lnTo>
                  <a:lnTo>
                    <a:pt x="210016" y="327449"/>
                  </a:lnTo>
                  <a:lnTo>
                    <a:pt x="202997" y="363874"/>
                  </a:lnTo>
                  <a:lnTo>
                    <a:pt x="206507" y="409891"/>
                  </a:lnTo>
                  <a:lnTo>
                    <a:pt x="218123" y="434078"/>
                  </a:lnTo>
                  <a:lnTo>
                    <a:pt x="248586" y="468669"/>
                  </a:lnTo>
                  <a:lnTo>
                    <a:pt x="275646" y="485266"/>
                  </a:lnTo>
                  <a:lnTo>
                    <a:pt x="311480" y="492003"/>
                  </a:lnTo>
                  <a:lnTo>
                    <a:pt x="372746" y="484704"/>
                  </a:lnTo>
                  <a:lnTo>
                    <a:pt x="421762" y="465065"/>
                  </a:lnTo>
                  <a:lnTo>
                    <a:pt x="442196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785501" y="2640415"/>
            <a:ext cx="575829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1698580" y="1779964"/>
            <a:ext cx="1971523" cy="1077567"/>
            <a:chOff x="1698580" y="1779964"/>
            <a:chExt cx="1971523" cy="1077567"/>
          </a:xfrm>
        </p:grpSpPr>
        <p:sp>
          <p:nvSpPr>
            <p:cNvPr id="3" name="Freeform 2"/>
            <p:cNvSpPr/>
            <p:nvPr/>
          </p:nvSpPr>
          <p:spPr>
            <a:xfrm>
              <a:off x="1698580" y="1779964"/>
              <a:ext cx="380726" cy="752366"/>
            </a:xfrm>
            <a:custGeom>
              <a:avLst/>
              <a:gdLst/>
              <a:ahLst/>
              <a:cxnLst/>
              <a:rect l="0" t="0" r="0" b="0"/>
              <a:pathLst>
                <a:path w="380726" h="752366">
                  <a:moveTo>
                    <a:pt x="308020" y="70814"/>
                  </a:moveTo>
                  <a:lnTo>
                    <a:pt x="296841" y="54046"/>
                  </a:lnTo>
                  <a:lnTo>
                    <a:pt x="281995" y="42694"/>
                  </a:lnTo>
                  <a:lnTo>
                    <a:pt x="223355" y="10142"/>
                  </a:lnTo>
                  <a:lnTo>
                    <a:pt x="200201" y="2905"/>
                  </a:lnTo>
                  <a:lnTo>
                    <a:pt x="155451" y="0"/>
                  </a:lnTo>
                  <a:lnTo>
                    <a:pt x="100934" y="8906"/>
                  </a:lnTo>
                  <a:lnTo>
                    <a:pt x="66897" y="21665"/>
                  </a:lnTo>
                  <a:lnTo>
                    <a:pt x="56024" y="27519"/>
                  </a:lnTo>
                  <a:lnTo>
                    <a:pt x="37704" y="46503"/>
                  </a:lnTo>
                  <a:lnTo>
                    <a:pt x="8040" y="101971"/>
                  </a:lnTo>
                  <a:lnTo>
                    <a:pt x="0" y="123266"/>
                  </a:lnTo>
                  <a:lnTo>
                    <a:pt x="76" y="160574"/>
                  </a:lnTo>
                  <a:lnTo>
                    <a:pt x="25254" y="220674"/>
                  </a:lnTo>
                  <a:lnTo>
                    <a:pt x="31772" y="233892"/>
                  </a:lnTo>
                  <a:lnTo>
                    <a:pt x="51492" y="251697"/>
                  </a:lnTo>
                  <a:lnTo>
                    <a:pt x="96690" y="272660"/>
                  </a:lnTo>
                  <a:lnTo>
                    <a:pt x="121289" y="274387"/>
                  </a:lnTo>
                  <a:lnTo>
                    <a:pt x="180797" y="271553"/>
                  </a:lnTo>
                  <a:lnTo>
                    <a:pt x="226000" y="276651"/>
                  </a:lnTo>
                  <a:lnTo>
                    <a:pt x="248560" y="285520"/>
                  </a:lnTo>
                  <a:lnTo>
                    <a:pt x="309700" y="330759"/>
                  </a:lnTo>
                  <a:lnTo>
                    <a:pt x="323584" y="347782"/>
                  </a:lnTo>
                  <a:lnTo>
                    <a:pt x="362387" y="409378"/>
                  </a:lnTo>
                  <a:lnTo>
                    <a:pt x="376687" y="458572"/>
                  </a:lnTo>
                  <a:lnTo>
                    <a:pt x="380725" y="513349"/>
                  </a:lnTo>
                  <a:lnTo>
                    <a:pt x="375934" y="574819"/>
                  </a:lnTo>
                  <a:lnTo>
                    <a:pt x="367007" y="614772"/>
                  </a:lnTo>
                  <a:lnTo>
                    <a:pt x="330259" y="670474"/>
                  </a:lnTo>
                  <a:lnTo>
                    <a:pt x="295645" y="712960"/>
                  </a:lnTo>
                  <a:lnTo>
                    <a:pt x="265358" y="733432"/>
                  </a:lnTo>
                  <a:lnTo>
                    <a:pt x="222514" y="749660"/>
                  </a:lnTo>
                  <a:lnTo>
                    <a:pt x="183769" y="752365"/>
                  </a:lnTo>
                  <a:lnTo>
                    <a:pt x="142653" y="745107"/>
                  </a:lnTo>
                  <a:lnTo>
                    <a:pt x="103174" y="728659"/>
                  </a:lnTo>
                  <a:lnTo>
                    <a:pt x="45348" y="681353"/>
                  </a:lnTo>
                  <a:lnTo>
                    <a:pt x="13222" y="649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69365" y="2324560"/>
              <a:ext cx="224051" cy="289930"/>
            </a:xfrm>
            <a:custGeom>
              <a:avLst/>
              <a:gdLst/>
              <a:ahLst/>
              <a:cxnLst/>
              <a:rect l="0" t="0" r="0" b="0"/>
              <a:pathLst>
                <a:path w="224051" h="289930">
                  <a:moveTo>
                    <a:pt x="26748" y="0"/>
                  </a:moveTo>
                  <a:lnTo>
                    <a:pt x="9959" y="56215"/>
                  </a:lnTo>
                  <a:lnTo>
                    <a:pt x="3414" y="114786"/>
                  </a:lnTo>
                  <a:lnTo>
                    <a:pt x="0" y="144603"/>
                  </a:lnTo>
                  <a:lnTo>
                    <a:pt x="7339" y="205165"/>
                  </a:lnTo>
                  <a:lnTo>
                    <a:pt x="24625" y="261331"/>
                  </a:lnTo>
                  <a:lnTo>
                    <a:pt x="35943" y="278364"/>
                  </a:lnTo>
                  <a:lnTo>
                    <a:pt x="44576" y="283842"/>
                  </a:lnTo>
                  <a:lnTo>
                    <a:pt x="66647" y="289929"/>
                  </a:lnTo>
                  <a:lnTo>
                    <a:pt x="99791" y="287766"/>
                  </a:lnTo>
                  <a:lnTo>
                    <a:pt x="118093" y="279584"/>
                  </a:lnTo>
                  <a:lnTo>
                    <a:pt x="154495" y="249679"/>
                  </a:lnTo>
                  <a:lnTo>
                    <a:pt x="194464" y="196526"/>
                  </a:lnTo>
                  <a:lnTo>
                    <a:pt x="212922" y="153767"/>
                  </a:lnTo>
                  <a:lnTo>
                    <a:pt x="224050" y="92505"/>
                  </a:lnTo>
                  <a:lnTo>
                    <a:pt x="216261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69853" y="1966591"/>
              <a:ext cx="281858" cy="599733"/>
            </a:xfrm>
            <a:custGeom>
              <a:avLst/>
              <a:gdLst/>
              <a:ahLst/>
              <a:cxnLst/>
              <a:rect l="0" t="0" r="0" b="0"/>
              <a:pathLst>
                <a:path w="281858" h="599733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9450"/>
                  </a:lnTo>
                  <a:lnTo>
                    <a:pt x="12998" y="212191"/>
                  </a:lnTo>
                  <a:lnTo>
                    <a:pt x="19465" y="267042"/>
                  </a:lnTo>
                  <a:lnTo>
                    <a:pt x="26175" y="320110"/>
                  </a:lnTo>
                  <a:lnTo>
                    <a:pt x="29983" y="380287"/>
                  </a:lnTo>
                  <a:lnTo>
                    <a:pt x="31111" y="436981"/>
                  </a:lnTo>
                  <a:lnTo>
                    <a:pt x="31445" y="490825"/>
                  </a:lnTo>
                  <a:lnTo>
                    <a:pt x="31558" y="543656"/>
                  </a:lnTo>
                  <a:lnTo>
                    <a:pt x="32753" y="487696"/>
                  </a:lnTo>
                  <a:lnTo>
                    <a:pt x="41160" y="446840"/>
                  </a:lnTo>
                  <a:lnTo>
                    <a:pt x="51829" y="423204"/>
                  </a:lnTo>
                  <a:lnTo>
                    <a:pt x="76578" y="395755"/>
                  </a:lnTo>
                  <a:lnTo>
                    <a:pt x="106138" y="378394"/>
                  </a:lnTo>
                  <a:lnTo>
                    <a:pt x="132961" y="376016"/>
                  </a:lnTo>
                  <a:lnTo>
                    <a:pt x="162039" y="380028"/>
                  </a:lnTo>
                  <a:lnTo>
                    <a:pt x="196971" y="395441"/>
                  </a:lnTo>
                  <a:lnTo>
                    <a:pt x="243369" y="434061"/>
                  </a:lnTo>
                  <a:lnTo>
                    <a:pt x="262923" y="463963"/>
                  </a:lnTo>
                  <a:lnTo>
                    <a:pt x="278840" y="506678"/>
                  </a:lnTo>
                  <a:lnTo>
                    <a:pt x="281857" y="532077"/>
                  </a:lnTo>
                  <a:lnTo>
                    <a:pt x="276958" y="552724"/>
                  </a:lnTo>
                  <a:lnTo>
                    <a:pt x="265812" y="569699"/>
                  </a:lnTo>
                  <a:lnTo>
                    <a:pt x="249160" y="585042"/>
                  </a:lnTo>
                  <a:lnTo>
                    <a:pt x="223822" y="593421"/>
                  </a:lnTo>
                  <a:lnTo>
                    <a:pt x="176672" y="598139"/>
                  </a:lnTo>
                  <a:lnTo>
                    <a:pt x="113927" y="599732"/>
                  </a:lnTo>
                  <a:lnTo>
                    <a:pt x="66048" y="591642"/>
                  </a:lnTo>
                  <a:lnTo>
                    <a:pt x="31586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12009" y="2482488"/>
              <a:ext cx="161503" cy="375043"/>
            </a:xfrm>
            <a:custGeom>
              <a:avLst/>
              <a:gdLst/>
              <a:ahLst/>
              <a:cxnLst/>
              <a:rect l="0" t="0" r="0" b="0"/>
              <a:pathLst>
                <a:path w="161503" h="375043">
                  <a:moveTo>
                    <a:pt x="136870" y="0"/>
                  </a:moveTo>
                  <a:lnTo>
                    <a:pt x="129635" y="27556"/>
                  </a:lnTo>
                  <a:lnTo>
                    <a:pt x="130112" y="80659"/>
                  </a:lnTo>
                  <a:lnTo>
                    <a:pt x="141125" y="142404"/>
                  </a:lnTo>
                  <a:lnTo>
                    <a:pt x="151129" y="196092"/>
                  </a:lnTo>
                  <a:lnTo>
                    <a:pt x="161502" y="249044"/>
                  </a:lnTo>
                  <a:lnTo>
                    <a:pt x="160806" y="296189"/>
                  </a:lnTo>
                  <a:lnTo>
                    <a:pt x="147602" y="339793"/>
                  </a:lnTo>
                  <a:lnTo>
                    <a:pt x="139346" y="350531"/>
                  </a:lnTo>
                  <a:lnTo>
                    <a:pt x="117693" y="365581"/>
                  </a:lnTo>
                  <a:lnTo>
                    <a:pt x="73607" y="375042"/>
                  </a:lnTo>
                  <a:lnTo>
                    <a:pt x="12928" y="37016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96237" y="22613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43636" y="2363662"/>
              <a:ext cx="168457" cy="227820"/>
            </a:xfrm>
            <a:custGeom>
              <a:avLst/>
              <a:gdLst/>
              <a:ahLst/>
              <a:cxnLst/>
              <a:rect l="0" t="0" r="0" b="0"/>
              <a:pathLst>
                <a:path w="168457" h="227820">
                  <a:moveTo>
                    <a:pt x="0" y="87240"/>
                  </a:moveTo>
                  <a:lnTo>
                    <a:pt x="54144" y="95573"/>
                  </a:lnTo>
                  <a:lnTo>
                    <a:pt x="92082" y="93999"/>
                  </a:lnTo>
                  <a:lnTo>
                    <a:pt x="114625" y="87904"/>
                  </a:lnTo>
                  <a:lnTo>
                    <a:pt x="136342" y="77397"/>
                  </a:lnTo>
                  <a:lnTo>
                    <a:pt x="143537" y="68979"/>
                  </a:lnTo>
                  <a:lnTo>
                    <a:pt x="151531" y="47149"/>
                  </a:lnTo>
                  <a:lnTo>
                    <a:pt x="151324" y="37116"/>
                  </a:lnTo>
                  <a:lnTo>
                    <a:pt x="144854" y="19729"/>
                  </a:lnTo>
                  <a:lnTo>
                    <a:pt x="131060" y="7322"/>
                  </a:lnTo>
                  <a:lnTo>
                    <a:pt x="122468" y="2376"/>
                  </a:lnTo>
                  <a:lnTo>
                    <a:pt x="100444" y="0"/>
                  </a:lnTo>
                  <a:lnTo>
                    <a:pt x="88019" y="1004"/>
                  </a:lnTo>
                  <a:lnTo>
                    <a:pt x="64856" y="11478"/>
                  </a:lnTo>
                  <a:lnTo>
                    <a:pt x="35204" y="37106"/>
                  </a:lnTo>
                  <a:lnTo>
                    <a:pt x="14720" y="66926"/>
                  </a:lnTo>
                  <a:lnTo>
                    <a:pt x="6542" y="89910"/>
                  </a:lnTo>
                  <a:lnTo>
                    <a:pt x="3108" y="133395"/>
                  </a:lnTo>
                  <a:lnTo>
                    <a:pt x="14909" y="191671"/>
                  </a:lnTo>
                  <a:lnTo>
                    <a:pt x="20468" y="200144"/>
                  </a:lnTo>
                  <a:lnTo>
                    <a:pt x="36003" y="212679"/>
                  </a:lnTo>
                  <a:lnTo>
                    <a:pt x="64480" y="226313"/>
                  </a:lnTo>
                  <a:lnTo>
                    <a:pt x="87929" y="227819"/>
                  </a:lnTo>
                  <a:lnTo>
                    <a:pt x="151089" y="216103"/>
                  </a:lnTo>
                  <a:lnTo>
                    <a:pt x="168456" y="213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13434" y="2365529"/>
              <a:ext cx="203985" cy="247219"/>
            </a:xfrm>
            <a:custGeom>
              <a:avLst/>
              <a:gdLst/>
              <a:ahLst/>
              <a:cxnLst/>
              <a:rect l="0" t="0" r="0" b="0"/>
              <a:pathLst>
                <a:path w="203985" h="247219">
                  <a:moveTo>
                    <a:pt x="140813" y="32731"/>
                  </a:moveTo>
                  <a:lnTo>
                    <a:pt x="111505" y="3422"/>
                  </a:lnTo>
                  <a:lnTo>
                    <a:pt x="103727" y="324"/>
                  </a:lnTo>
                  <a:lnTo>
                    <a:pt x="85726" y="0"/>
                  </a:lnTo>
                  <a:lnTo>
                    <a:pt x="55861" y="11984"/>
                  </a:lnTo>
                  <a:lnTo>
                    <a:pt x="30374" y="30353"/>
                  </a:lnTo>
                  <a:lnTo>
                    <a:pt x="13594" y="56203"/>
                  </a:lnTo>
                  <a:lnTo>
                    <a:pt x="1213" y="86088"/>
                  </a:lnTo>
                  <a:lnTo>
                    <a:pt x="0" y="106748"/>
                  </a:lnTo>
                  <a:lnTo>
                    <a:pt x="12999" y="166350"/>
                  </a:lnTo>
                  <a:lnTo>
                    <a:pt x="36624" y="207953"/>
                  </a:lnTo>
                  <a:lnTo>
                    <a:pt x="51223" y="222911"/>
                  </a:lnTo>
                  <a:lnTo>
                    <a:pt x="99380" y="245974"/>
                  </a:lnTo>
                  <a:lnTo>
                    <a:pt x="120059" y="247218"/>
                  </a:lnTo>
                  <a:lnTo>
                    <a:pt x="139778" y="242702"/>
                  </a:lnTo>
                  <a:lnTo>
                    <a:pt x="195284" y="206980"/>
                  </a:lnTo>
                  <a:lnTo>
                    <a:pt x="203984" y="201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02080" y="2040291"/>
              <a:ext cx="41681" cy="526426"/>
            </a:xfrm>
            <a:custGeom>
              <a:avLst/>
              <a:gdLst/>
              <a:ahLst/>
              <a:cxnLst/>
              <a:rect l="0" t="0" r="0" b="0"/>
              <a:pathLst>
                <a:path w="41681" h="526426">
                  <a:moveTo>
                    <a:pt x="10095" y="0"/>
                  </a:moveTo>
                  <a:lnTo>
                    <a:pt x="1761" y="55170"/>
                  </a:lnTo>
                  <a:lnTo>
                    <a:pt x="542" y="97049"/>
                  </a:lnTo>
                  <a:lnTo>
                    <a:pt x="0" y="142959"/>
                  </a:lnTo>
                  <a:lnTo>
                    <a:pt x="5284" y="198076"/>
                  </a:lnTo>
                  <a:lnTo>
                    <a:pt x="9145" y="258621"/>
                  </a:lnTo>
                  <a:lnTo>
                    <a:pt x="13027" y="315641"/>
                  </a:lnTo>
                  <a:lnTo>
                    <a:pt x="18372" y="367264"/>
                  </a:lnTo>
                  <a:lnTo>
                    <a:pt x="23076" y="428183"/>
                  </a:lnTo>
                  <a:lnTo>
                    <a:pt x="31879" y="480159"/>
                  </a:lnTo>
                  <a:lnTo>
                    <a:pt x="4168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33190" y="2229804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0"/>
                  </a:moveTo>
                  <a:lnTo>
                    <a:pt x="287981" y="0"/>
                  </a:lnTo>
                  <a:lnTo>
                    <a:pt x="240136" y="0"/>
                  </a:lnTo>
                  <a:lnTo>
                    <a:pt x="182745" y="5589"/>
                  </a:lnTo>
                  <a:lnTo>
                    <a:pt x="131746" y="9065"/>
                  </a:lnTo>
                  <a:lnTo>
                    <a:pt x="72181" y="10094"/>
                  </a:lnTo>
                  <a:lnTo>
                    <a:pt x="4027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" name="Straight Connector 12"/>
          <p:cNvCxnSpPr/>
          <p:nvPr/>
        </p:nvCxnSpPr>
        <p:spPr>
          <a:xfrm>
            <a:off x="3817501" y="1727200"/>
            <a:ext cx="0" cy="169482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3938254" y="2008705"/>
            <a:ext cx="1024045" cy="602352"/>
            <a:chOff x="3938254" y="2008705"/>
            <a:chExt cx="1024045" cy="602352"/>
          </a:xfrm>
        </p:grpSpPr>
        <p:sp>
          <p:nvSpPr>
            <p:cNvPr id="14" name="Freeform 13"/>
            <p:cNvSpPr/>
            <p:nvPr/>
          </p:nvSpPr>
          <p:spPr>
            <a:xfrm>
              <a:off x="3938254" y="2240332"/>
              <a:ext cx="247746" cy="362506"/>
            </a:xfrm>
            <a:custGeom>
              <a:avLst/>
              <a:gdLst/>
              <a:ahLst/>
              <a:cxnLst/>
              <a:rect l="0" t="0" r="0" b="0"/>
              <a:pathLst>
                <a:path w="247746" h="362506">
                  <a:moveTo>
                    <a:pt x="5589" y="21057"/>
                  </a:moveTo>
                  <a:lnTo>
                    <a:pt x="0" y="37825"/>
                  </a:lnTo>
                  <a:lnTo>
                    <a:pt x="376" y="55415"/>
                  </a:lnTo>
                  <a:lnTo>
                    <a:pt x="5612" y="74932"/>
                  </a:lnTo>
                  <a:lnTo>
                    <a:pt x="34593" y="132094"/>
                  </a:lnTo>
                  <a:lnTo>
                    <a:pt x="53519" y="186447"/>
                  </a:lnTo>
                  <a:lnTo>
                    <a:pt x="71642" y="242243"/>
                  </a:lnTo>
                  <a:lnTo>
                    <a:pt x="95829" y="305121"/>
                  </a:lnTo>
                  <a:lnTo>
                    <a:pt x="108236" y="342570"/>
                  </a:lnTo>
                  <a:lnTo>
                    <a:pt x="119840" y="361264"/>
                  </a:lnTo>
                  <a:lnTo>
                    <a:pt x="125041" y="362505"/>
                  </a:lnTo>
                  <a:lnTo>
                    <a:pt x="129677" y="358653"/>
                  </a:lnTo>
                  <a:lnTo>
                    <a:pt x="152790" y="304462"/>
                  </a:lnTo>
                  <a:lnTo>
                    <a:pt x="170510" y="244165"/>
                  </a:lnTo>
                  <a:lnTo>
                    <a:pt x="184568" y="186097"/>
                  </a:lnTo>
                  <a:lnTo>
                    <a:pt x="198610" y="124238"/>
                  </a:lnTo>
                  <a:lnTo>
                    <a:pt x="224492" y="64280"/>
                  </a:lnTo>
                  <a:lnTo>
                    <a:pt x="244432" y="9456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35924" y="2300380"/>
              <a:ext cx="153202" cy="272301"/>
            </a:xfrm>
            <a:custGeom>
              <a:avLst/>
              <a:gdLst/>
              <a:ahLst/>
              <a:cxnLst/>
              <a:rect l="0" t="0" r="0" b="0"/>
              <a:pathLst>
                <a:path w="153202" h="272301">
                  <a:moveTo>
                    <a:pt x="2717" y="108408"/>
                  </a:moveTo>
                  <a:lnTo>
                    <a:pt x="13896" y="119587"/>
                  </a:lnTo>
                  <a:lnTo>
                    <a:pt x="31862" y="125075"/>
                  </a:lnTo>
                  <a:lnTo>
                    <a:pt x="54275" y="126344"/>
                  </a:lnTo>
                  <a:lnTo>
                    <a:pt x="107859" y="114554"/>
                  </a:lnTo>
                  <a:lnTo>
                    <a:pt x="133956" y="99051"/>
                  </a:lnTo>
                  <a:lnTo>
                    <a:pt x="146053" y="83192"/>
                  </a:lnTo>
                  <a:lnTo>
                    <a:pt x="150917" y="74050"/>
                  </a:lnTo>
                  <a:lnTo>
                    <a:pt x="153201" y="54534"/>
                  </a:lnTo>
                  <a:lnTo>
                    <a:pt x="149148" y="35331"/>
                  </a:lnTo>
                  <a:lnTo>
                    <a:pt x="139547" y="18998"/>
                  </a:lnTo>
                  <a:lnTo>
                    <a:pt x="124362" y="7059"/>
                  </a:lnTo>
                  <a:lnTo>
                    <a:pt x="115399" y="2237"/>
                  </a:lnTo>
                  <a:lnTo>
                    <a:pt x="96082" y="0"/>
                  </a:lnTo>
                  <a:lnTo>
                    <a:pt x="75798" y="4075"/>
                  </a:lnTo>
                  <a:lnTo>
                    <a:pt x="45818" y="19523"/>
                  </a:lnTo>
                  <a:lnTo>
                    <a:pt x="29282" y="32249"/>
                  </a:lnTo>
                  <a:lnTo>
                    <a:pt x="12408" y="58156"/>
                  </a:lnTo>
                  <a:lnTo>
                    <a:pt x="0" y="99238"/>
                  </a:lnTo>
                  <a:lnTo>
                    <a:pt x="92" y="142866"/>
                  </a:lnTo>
                  <a:lnTo>
                    <a:pt x="11774" y="205595"/>
                  </a:lnTo>
                  <a:lnTo>
                    <a:pt x="22730" y="231151"/>
                  </a:lnTo>
                  <a:lnTo>
                    <a:pt x="47641" y="259680"/>
                  </a:lnTo>
                  <a:lnTo>
                    <a:pt x="70257" y="269227"/>
                  </a:lnTo>
                  <a:lnTo>
                    <a:pt x="95906" y="272300"/>
                  </a:lnTo>
                  <a:lnTo>
                    <a:pt x="150116" y="266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70268" y="2324560"/>
              <a:ext cx="168457" cy="286497"/>
            </a:xfrm>
            <a:custGeom>
              <a:avLst/>
              <a:gdLst/>
              <a:ahLst/>
              <a:cxnLst/>
              <a:rect l="0" t="0" r="0" b="0"/>
              <a:pathLst>
                <a:path w="168457" h="286497">
                  <a:moveTo>
                    <a:pt x="0" y="105285"/>
                  </a:moveTo>
                  <a:lnTo>
                    <a:pt x="5589" y="167378"/>
                  </a:lnTo>
                  <a:lnTo>
                    <a:pt x="16789" y="218763"/>
                  </a:lnTo>
                  <a:lnTo>
                    <a:pt x="23333" y="270854"/>
                  </a:lnTo>
                  <a:lnTo>
                    <a:pt x="26748" y="286496"/>
                  </a:lnTo>
                  <a:lnTo>
                    <a:pt x="26021" y="285754"/>
                  </a:lnTo>
                  <a:lnTo>
                    <a:pt x="24366" y="281749"/>
                  </a:lnTo>
                  <a:lnTo>
                    <a:pt x="18373" y="228984"/>
                  </a:lnTo>
                  <a:lnTo>
                    <a:pt x="12078" y="174953"/>
                  </a:lnTo>
                  <a:lnTo>
                    <a:pt x="12004" y="120390"/>
                  </a:lnTo>
                  <a:lnTo>
                    <a:pt x="20195" y="86754"/>
                  </a:lnTo>
                  <a:lnTo>
                    <a:pt x="43330" y="53835"/>
                  </a:lnTo>
                  <a:lnTo>
                    <a:pt x="76020" y="24802"/>
                  </a:lnTo>
                  <a:lnTo>
                    <a:pt x="98907" y="16872"/>
                  </a:lnTo>
                  <a:lnTo>
                    <a:pt x="158537" y="275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01895" y="2008705"/>
              <a:ext cx="260404" cy="582330"/>
            </a:xfrm>
            <a:custGeom>
              <a:avLst/>
              <a:gdLst/>
              <a:ahLst/>
              <a:cxnLst/>
              <a:rect l="0" t="0" r="0" b="0"/>
              <a:pathLst>
                <a:path w="260404" h="58233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5684" y="211484"/>
                  </a:lnTo>
                  <a:lnTo>
                    <a:pt x="19465" y="266603"/>
                  </a:lnTo>
                  <a:lnTo>
                    <a:pt x="20349" y="309953"/>
                  </a:lnTo>
                  <a:lnTo>
                    <a:pt x="20742" y="354176"/>
                  </a:lnTo>
                  <a:lnTo>
                    <a:pt x="20964" y="411957"/>
                  </a:lnTo>
                  <a:lnTo>
                    <a:pt x="21029" y="464952"/>
                  </a:lnTo>
                  <a:lnTo>
                    <a:pt x="21049" y="500282"/>
                  </a:lnTo>
                  <a:lnTo>
                    <a:pt x="26645" y="456071"/>
                  </a:lnTo>
                  <a:lnTo>
                    <a:pt x="40185" y="412442"/>
                  </a:lnTo>
                  <a:lnTo>
                    <a:pt x="70860" y="372710"/>
                  </a:lnTo>
                  <a:lnTo>
                    <a:pt x="97035" y="351159"/>
                  </a:lnTo>
                  <a:lnTo>
                    <a:pt x="123065" y="343244"/>
                  </a:lnTo>
                  <a:lnTo>
                    <a:pt x="152962" y="342066"/>
                  </a:lnTo>
                  <a:lnTo>
                    <a:pt x="193761" y="354557"/>
                  </a:lnTo>
                  <a:lnTo>
                    <a:pt x="213238" y="366591"/>
                  </a:lnTo>
                  <a:lnTo>
                    <a:pt x="237357" y="397698"/>
                  </a:lnTo>
                  <a:lnTo>
                    <a:pt x="253731" y="436551"/>
                  </a:lnTo>
                  <a:lnTo>
                    <a:pt x="260403" y="477699"/>
                  </a:lnTo>
                  <a:lnTo>
                    <a:pt x="256791" y="513937"/>
                  </a:lnTo>
                  <a:lnTo>
                    <a:pt x="248270" y="532963"/>
                  </a:lnTo>
                  <a:lnTo>
                    <a:pt x="235514" y="549218"/>
                  </a:lnTo>
                  <a:lnTo>
                    <a:pt x="208602" y="570353"/>
                  </a:lnTo>
                  <a:lnTo>
                    <a:pt x="188638" y="580264"/>
                  </a:lnTo>
                  <a:lnTo>
                    <a:pt x="168067" y="582329"/>
                  </a:lnTo>
                  <a:lnTo>
                    <a:pt x="120676" y="574123"/>
                  </a:lnTo>
                  <a:lnTo>
                    <a:pt x="63812" y="546369"/>
                  </a:lnTo>
                  <a:lnTo>
                    <a:pt x="10528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" name="Straight Connector 18"/>
          <p:cNvCxnSpPr/>
          <p:nvPr/>
        </p:nvCxnSpPr>
        <p:spPr>
          <a:xfrm flipV="1">
            <a:off x="5080921" y="1765300"/>
            <a:ext cx="0" cy="8636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5197955" y="1982453"/>
            <a:ext cx="2293993" cy="792756"/>
            <a:chOff x="5197955" y="1982453"/>
            <a:chExt cx="2293993" cy="792756"/>
          </a:xfrm>
        </p:grpSpPr>
        <p:sp>
          <p:nvSpPr>
            <p:cNvPr id="20" name="Freeform 19"/>
            <p:cNvSpPr/>
            <p:nvPr/>
          </p:nvSpPr>
          <p:spPr>
            <a:xfrm>
              <a:off x="5197955" y="1982453"/>
              <a:ext cx="209050" cy="648857"/>
            </a:xfrm>
            <a:custGeom>
              <a:avLst/>
              <a:gdLst/>
              <a:ahLst/>
              <a:cxnLst/>
              <a:rect l="0" t="0" r="0" b="0"/>
              <a:pathLst>
                <a:path w="209050" h="648857">
                  <a:moveTo>
                    <a:pt x="167235" y="489506"/>
                  </a:moveTo>
                  <a:lnTo>
                    <a:pt x="152581" y="445544"/>
                  </a:lnTo>
                  <a:lnTo>
                    <a:pt x="139665" y="428633"/>
                  </a:lnTo>
                  <a:lnTo>
                    <a:pt x="102778" y="398713"/>
                  </a:lnTo>
                  <a:lnTo>
                    <a:pt x="92678" y="395052"/>
                  </a:lnTo>
                  <a:lnTo>
                    <a:pt x="72098" y="394104"/>
                  </a:lnTo>
                  <a:lnTo>
                    <a:pt x="54372" y="400702"/>
                  </a:lnTo>
                  <a:lnTo>
                    <a:pt x="38695" y="412603"/>
                  </a:lnTo>
                  <a:lnTo>
                    <a:pt x="17885" y="439034"/>
                  </a:lnTo>
                  <a:lnTo>
                    <a:pt x="4960" y="470262"/>
                  </a:lnTo>
                  <a:lnTo>
                    <a:pt x="0" y="525262"/>
                  </a:lnTo>
                  <a:lnTo>
                    <a:pt x="4609" y="586516"/>
                  </a:lnTo>
                  <a:lnTo>
                    <a:pt x="13505" y="623925"/>
                  </a:lnTo>
                  <a:lnTo>
                    <a:pt x="19125" y="632931"/>
                  </a:lnTo>
                  <a:lnTo>
                    <a:pt x="34728" y="646057"/>
                  </a:lnTo>
                  <a:lnTo>
                    <a:pt x="43802" y="648856"/>
                  </a:lnTo>
                  <a:lnTo>
                    <a:pt x="63243" y="648846"/>
                  </a:lnTo>
                  <a:lnTo>
                    <a:pt x="93919" y="636673"/>
                  </a:lnTo>
                  <a:lnTo>
                    <a:pt x="119646" y="612660"/>
                  </a:lnTo>
                  <a:lnTo>
                    <a:pt x="153328" y="562786"/>
                  </a:lnTo>
                  <a:lnTo>
                    <a:pt x="170077" y="509830"/>
                  </a:lnTo>
                  <a:lnTo>
                    <a:pt x="184651" y="458685"/>
                  </a:lnTo>
                  <a:lnTo>
                    <a:pt x="195675" y="395377"/>
                  </a:lnTo>
                  <a:lnTo>
                    <a:pt x="197889" y="338004"/>
                  </a:lnTo>
                  <a:lnTo>
                    <a:pt x="204226" y="282285"/>
                  </a:lnTo>
                  <a:lnTo>
                    <a:pt x="208337" y="226738"/>
                  </a:lnTo>
                  <a:lnTo>
                    <a:pt x="209049" y="170663"/>
                  </a:lnTo>
                  <a:lnTo>
                    <a:pt x="208090" y="111935"/>
                  </a:lnTo>
                  <a:lnTo>
                    <a:pt x="197879" y="48983"/>
                  </a:lnTo>
                  <a:lnTo>
                    <a:pt x="190214" y="22317"/>
                  </a:lnTo>
                  <a:lnTo>
                    <a:pt x="179008" y="2666"/>
                  </a:lnTo>
                  <a:lnTo>
                    <a:pt x="173914" y="0"/>
                  </a:lnTo>
                  <a:lnTo>
                    <a:pt x="169348" y="1732"/>
                  </a:lnTo>
                  <a:lnTo>
                    <a:pt x="165134" y="6396"/>
                  </a:lnTo>
                  <a:lnTo>
                    <a:pt x="153615" y="35317"/>
                  </a:lnTo>
                  <a:lnTo>
                    <a:pt x="147647" y="96586"/>
                  </a:lnTo>
                  <a:lnTo>
                    <a:pt x="146613" y="154716"/>
                  </a:lnTo>
                  <a:lnTo>
                    <a:pt x="146307" y="216394"/>
                  </a:lnTo>
                  <a:lnTo>
                    <a:pt x="146216" y="277953"/>
                  </a:lnTo>
                  <a:lnTo>
                    <a:pt x="147359" y="334927"/>
                  </a:lnTo>
                  <a:lnTo>
                    <a:pt x="153417" y="394572"/>
                  </a:lnTo>
                  <a:lnTo>
                    <a:pt x="156902" y="448639"/>
                  </a:lnTo>
                  <a:lnTo>
                    <a:pt x="167967" y="506304"/>
                  </a:lnTo>
                  <a:lnTo>
                    <a:pt x="185237" y="564002"/>
                  </a:lnTo>
                  <a:lnTo>
                    <a:pt x="188292" y="573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60597" y="2450902"/>
              <a:ext cx="9879" cy="136872"/>
            </a:xfrm>
            <a:custGeom>
              <a:avLst/>
              <a:gdLst/>
              <a:ahLst/>
              <a:cxnLst/>
              <a:rect l="0" t="0" r="0" b="0"/>
              <a:pathLst>
                <a:path w="9879" h="136872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809" y="108595"/>
                  </a:lnTo>
                  <a:lnTo>
                    <a:pt x="987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70475" y="23245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44175" y="2398260"/>
              <a:ext cx="105286" cy="189838"/>
            </a:xfrm>
            <a:custGeom>
              <a:avLst/>
              <a:gdLst/>
              <a:ahLst/>
              <a:cxnLst/>
              <a:rect l="0" t="0" r="0" b="0"/>
              <a:pathLst>
                <a:path w="105286" h="189838">
                  <a:moveTo>
                    <a:pt x="0" y="73699"/>
                  </a:moveTo>
                  <a:lnTo>
                    <a:pt x="17958" y="127574"/>
                  </a:lnTo>
                  <a:lnTo>
                    <a:pt x="36301" y="189837"/>
                  </a:lnTo>
                  <a:lnTo>
                    <a:pt x="35899" y="189729"/>
                  </a:lnTo>
                  <a:lnTo>
                    <a:pt x="20511" y="134116"/>
                  </a:lnTo>
                  <a:lnTo>
                    <a:pt x="16135" y="107570"/>
                  </a:lnTo>
                  <a:lnTo>
                    <a:pt x="22858" y="55520"/>
                  </a:lnTo>
                  <a:lnTo>
                    <a:pt x="25767" y="44032"/>
                  </a:lnTo>
                  <a:lnTo>
                    <a:pt x="31216" y="35204"/>
                  </a:lnTo>
                  <a:lnTo>
                    <a:pt x="46629" y="22275"/>
                  </a:lnTo>
                  <a:lnTo>
                    <a:pt x="82780" y="561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20517" y="2407289"/>
              <a:ext cx="102753" cy="180485"/>
            </a:xfrm>
            <a:custGeom>
              <a:avLst/>
              <a:gdLst/>
              <a:ahLst/>
              <a:cxnLst/>
              <a:rect l="0" t="0" r="0" b="0"/>
              <a:pathLst>
                <a:path w="102753" h="180485">
                  <a:moveTo>
                    <a:pt x="2642" y="75199"/>
                  </a:moveTo>
                  <a:lnTo>
                    <a:pt x="61259" y="69609"/>
                  </a:lnTo>
                  <a:lnTo>
                    <a:pt x="81727" y="60626"/>
                  </a:lnTo>
                  <a:lnTo>
                    <a:pt x="90460" y="54955"/>
                  </a:lnTo>
                  <a:lnTo>
                    <a:pt x="96283" y="46495"/>
                  </a:lnTo>
                  <a:lnTo>
                    <a:pt x="102752" y="24617"/>
                  </a:lnTo>
                  <a:lnTo>
                    <a:pt x="100967" y="15741"/>
                  </a:lnTo>
                  <a:lnTo>
                    <a:pt x="96269" y="8654"/>
                  </a:lnTo>
                  <a:lnTo>
                    <a:pt x="89626" y="2760"/>
                  </a:lnTo>
                  <a:lnTo>
                    <a:pt x="80519" y="0"/>
                  </a:lnTo>
                  <a:lnTo>
                    <a:pt x="57921" y="53"/>
                  </a:lnTo>
                  <a:lnTo>
                    <a:pt x="38519" y="7096"/>
                  </a:lnTo>
                  <a:lnTo>
                    <a:pt x="30069" y="12249"/>
                  </a:lnTo>
                  <a:lnTo>
                    <a:pt x="17562" y="30454"/>
                  </a:lnTo>
                  <a:lnTo>
                    <a:pt x="0" y="74679"/>
                  </a:lnTo>
                  <a:lnTo>
                    <a:pt x="40" y="112219"/>
                  </a:lnTo>
                  <a:lnTo>
                    <a:pt x="7725" y="132986"/>
                  </a:lnTo>
                  <a:lnTo>
                    <a:pt x="20109" y="150015"/>
                  </a:lnTo>
                  <a:lnTo>
                    <a:pt x="37311" y="165382"/>
                  </a:lnTo>
                  <a:lnTo>
                    <a:pt x="59775" y="173772"/>
                  </a:lnTo>
                  <a:lnTo>
                    <a:pt x="97399" y="180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06440" y="2448129"/>
              <a:ext cx="111518" cy="162908"/>
            </a:xfrm>
            <a:custGeom>
              <a:avLst/>
              <a:gdLst/>
              <a:ahLst/>
              <a:cxnLst/>
              <a:rect l="0" t="0" r="0" b="0"/>
              <a:pathLst>
                <a:path w="111518" h="162908">
                  <a:moveTo>
                    <a:pt x="100989" y="13302"/>
                  </a:moveTo>
                  <a:lnTo>
                    <a:pt x="89811" y="2123"/>
                  </a:lnTo>
                  <a:lnTo>
                    <a:pt x="83008" y="0"/>
                  </a:lnTo>
                  <a:lnTo>
                    <a:pt x="56667" y="2602"/>
                  </a:lnTo>
                  <a:lnTo>
                    <a:pt x="36836" y="7766"/>
                  </a:lnTo>
                  <a:lnTo>
                    <a:pt x="19444" y="20200"/>
                  </a:lnTo>
                  <a:lnTo>
                    <a:pt x="11531" y="28429"/>
                  </a:lnTo>
                  <a:lnTo>
                    <a:pt x="2738" y="50051"/>
                  </a:lnTo>
                  <a:lnTo>
                    <a:pt x="0" y="75258"/>
                  </a:lnTo>
                  <a:lnTo>
                    <a:pt x="6205" y="114587"/>
                  </a:lnTo>
                  <a:lnTo>
                    <a:pt x="16359" y="137866"/>
                  </a:lnTo>
                  <a:lnTo>
                    <a:pt x="31790" y="153671"/>
                  </a:lnTo>
                  <a:lnTo>
                    <a:pt x="40818" y="159524"/>
                  </a:lnTo>
                  <a:lnTo>
                    <a:pt x="60208" y="162907"/>
                  </a:lnTo>
                  <a:lnTo>
                    <a:pt x="87735" y="158235"/>
                  </a:lnTo>
                  <a:lnTo>
                    <a:pt x="111517" y="150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91657" y="2145576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9604" y="54144"/>
                  </a:lnTo>
                  <a:lnTo>
                    <a:pt x="1897" y="109091"/>
                  </a:lnTo>
                  <a:lnTo>
                    <a:pt x="562" y="162174"/>
                  </a:lnTo>
                  <a:lnTo>
                    <a:pt x="250" y="205049"/>
                  </a:lnTo>
                  <a:lnTo>
                    <a:pt x="111" y="250230"/>
                  </a:lnTo>
                  <a:lnTo>
                    <a:pt x="49" y="293707"/>
                  </a:lnTo>
                  <a:lnTo>
                    <a:pt x="14" y="352056"/>
                  </a:lnTo>
                  <a:lnTo>
                    <a:pt x="2" y="41109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33729" y="2303503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10529"/>
                  </a:moveTo>
                  <a:lnTo>
                    <a:pt x="209068" y="10529"/>
                  </a:lnTo>
                  <a:lnTo>
                    <a:pt x="146248" y="3293"/>
                  </a:lnTo>
                  <a:lnTo>
                    <a:pt x="85734" y="650"/>
                  </a:lnTo>
                  <a:lnTo>
                    <a:pt x="28374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69780" y="2439825"/>
              <a:ext cx="180325" cy="155285"/>
            </a:xfrm>
            <a:custGeom>
              <a:avLst/>
              <a:gdLst/>
              <a:ahLst/>
              <a:cxnLst/>
              <a:rect l="0" t="0" r="0" b="0"/>
              <a:pathLst>
                <a:path w="180325" h="155285">
                  <a:moveTo>
                    <a:pt x="111431" y="21606"/>
                  </a:moveTo>
                  <a:lnTo>
                    <a:pt x="100252" y="4838"/>
                  </a:lnTo>
                  <a:lnTo>
                    <a:pt x="92280" y="1069"/>
                  </a:lnTo>
                  <a:lnTo>
                    <a:pt x="70945" y="0"/>
                  </a:lnTo>
                  <a:lnTo>
                    <a:pt x="38214" y="5975"/>
                  </a:lnTo>
                  <a:lnTo>
                    <a:pt x="20009" y="18168"/>
                  </a:lnTo>
                  <a:lnTo>
                    <a:pt x="11878" y="26333"/>
                  </a:lnTo>
                  <a:lnTo>
                    <a:pt x="2845" y="47884"/>
                  </a:lnTo>
                  <a:lnTo>
                    <a:pt x="0" y="73059"/>
                  </a:lnTo>
                  <a:lnTo>
                    <a:pt x="2634" y="99846"/>
                  </a:lnTo>
                  <a:lnTo>
                    <a:pt x="10824" y="121110"/>
                  </a:lnTo>
                  <a:lnTo>
                    <a:pt x="16284" y="130056"/>
                  </a:lnTo>
                  <a:lnTo>
                    <a:pt x="31709" y="143115"/>
                  </a:lnTo>
                  <a:lnTo>
                    <a:pt x="51433" y="151649"/>
                  </a:lnTo>
                  <a:lnTo>
                    <a:pt x="87675" y="155284"/>
                  </a:lnTo>
                  <a:lnTo>
                    <a:pt x="110232" y="151988"/>
                  </a:lnTo>
                  <a:lnTo>
                    <a:pt x="142661" y="132377"/>
                  </a:lnTo>
                  <a:lnTo>
                    <a:pt x="168908" y="104340"/>
                  </a:lnTo>
                  <a:lnTo>
                    <a:pt x="177921" y="80993"/>
                  </a:lnTo>
                  <a:lnTo>
                    <a:pt x="180324" y="68216"/>
                  </a:lnTo>
                  <a:lnTo>
                    <a:pt x="176756" y="47781"/>
                  </a:lnTo>
                  <a:lnTo>
                    <a:pt x="166200" y="30899"/>
                  </a:lnTo>
                  <a:lnTo>
                    <a:pt x="142867" y="10581"/>
                  </a:lnTo>
                  <a:lnTo>
                    <a:pt x="121960" y="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87958" y="2187690"/>
              <a:ext cx="180793" cy="397684"/>
            </a:xfrm>
            <a:custGeom>
              <a:avLst/>
              <a:gdLst/>
              <a:ahLst/>
              <a:cxnLst/>
              <a:rect l="0" t="0" r="0" b="0"/>
              <a:pathLst>
                <a:path w="180793" h="397684">
                  <a:moveTo>
                    <a:pt x="9067" y="0"/>
                  </a:moveTo>
                  <a:lnTo>
                    <a:pt x="733" y="37478"/>
                  </a:lnTo>
                  <a:lnTo>
                    <a:pt x="4561" y="100080"/>
                  </a:lnTo>
                  <a:lnTo>
                    <a:pt x="7732" y="159504"/>
                  </a:lnTo>
                  <a:lnTo>
                    <a:pt x="8671" y="215976"/>
                  </a:lnTo>
                  <a:lnTo>
                    <a:pt x="8950" y="269753"/>
                  </a:lnTo>
                  <a:lnTo>
                    <a:pt x="9043" y="331921"/>
                  </a:lnTo>
                  <a:lnTo>
                    <a:pt x="7889" y="366888"/>
                  </a:lnTo>
                  <a:lnTo>
                    <a:pt x="5942" y="367424"/>
                  </a:lnTo>
                  <a:lnTo>
                    <a:pt x="3474" y="364273"/>
                  </a:lnTo>
                  <a:lnTo>
                    <a:pt x="0" y="331890"/>
                  </a:lnTo>
                  <a:lnTo>
                    <a:pt x="4560" y="290840"/>
                  </a:lnTo>
                  <a:lnTo>
                    <a:pt x="13303" y="269252"/>
                  </a:lnTo>
                  <a:lnTo>
                    <a:pt x="18910" y="260220"/>
                  </a:lnTo>
                  <a:lnTo>
                    <a:pt x="34499" y="247064"/>
                  </a:lnTo>
                  <a:lnTo>
                    <a:pt x="54295" y="238488"/>
                  </a:lnTo>
                  <a:lnTo>
                    <a:pt x="90578" y="234829"/>
                  </a:lnTo>
                  <a:lnTo>
                    <a:pt x="113144" y="238119"/>
                  </a:lnTo>
                  <a:lnTo>
                    <a:pt x="131752" y="249720"/>
                  </a:lnTo>
                  <a:lnTo>
                    <a:pt x="162762" y="285764"/>
                  </a:lnTo>
                  <a:lnTo>
                    <a:pt x="178739" y="316297"/>
                  </a:lnTo>
                  <a:lnTo>
                    <a:pt x="180792" y="337108"/>
                  </a:lnTo>
                  <a:lnTo>
                    <a:pt x="176636" y="358056"/>
                  </a:lnTo>
                  <a:lnTo>
                    <a:pt x="166990" y="379064"/>
                  </a:lnTo>
                  <a:lnTo>
                    <a:pt x="157633" y="386071"/>
                  </a:lnTo>
                  <a:lnTo>
                    <a:pt x="117687" y="395931"/>
                  </a:lnTo>
                  <a:lnTo>
                    <a:pt x="76865" y="397683"/>
                  </a:lnTo>
                  <a:lnTo>
                    <a:pt x="44363" y="391313"/>
                  </a:lnTo>
                  <a:lnTo>
                    <a:pt x="1959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70724" y="2524602"/>
              <a:ext cx="168457" cy="250607"/>
            </a:xfrm>
            <a:custGeom>
              <a:avLst/>
              <a:gdLst/>
              <a:ahLst/>
              <a:cxnLst/>
              <a:rect l="0" t="0" r="0" b="0"/>
              <a:pathLst>
                <a:path w="168457" h="250607">
                  <a:moveTo>
                    <a:pt x="168456" y="0"/>
                  </a:moveTo>
                  <a:lnTo>
                    <a:pt x="160123" y="37478"/>
                  </a:lnTo>
                  <a:lnTo>
                    <a:pt x="158361" y="94490"/>
                  </a:lnTo>
                  <a:lnTo>
                    <a:pt x="163645" y="144850"/>
                  </a:lnTo>
                  <a:lnTo>
                    <a:pt x="167030" y="191227"/>
                  </a:lnTo>
                  <a:lnTo>
                    <a:pt x="161583" y="217181"/>
                  </a:lnTo>
                  <a:lnTo>
                    <a:pt x="156856" y="229015"/>
                  </a:lnTo>
                  <a:lnTo>
                    <a:pt x="149024" y="236905"/>
                  </a:lnTo>
                  <a:lnTo>
                    <a:pt x="127844" y="245671"/>
                  </a:lnTo>
                  <a:lnTo>
                    <a:pt x="89612" y="250606"/>
                  </a:lnTo>
                  <a:lnTo>
                    <a:pt x="27081" y="24407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76009" y="23877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70765" y="2443599"/>
              <a:ext cx="150246" cy="171045"/>
            </a:xfrm>
            <a:custGeom>
              <a:avLst/>
              <a:gdLst/>
              <a:ahLst/>
              <a:cxnLst/>
              <a:rect l="0" t="0" r="0" b="0"/>
              <a:pathLst>
                <a:path w="150246" h="171045">
                  <a:moveTo>
                    <a:pt x="0" y="81003"/>
                  </a:moveTo>
                  <a:lnTo>
                    <a:pt x="58618" y="90068"/>
                  </a:lnTo>
                  <a:lnTo>
                    <a:pt x="98997" y="91098"/>
                  </a:lnTo>
                  <a:lnTo>
                    <a:pt x="120428" y="85099"/>
                  </a:lnTo>
                  <a:lnTo>
                    <a:pt x="129419" y="80224"/>
                  </a:lnTo>
                  <a:lnTo>
                    <a:pt x="142527" y="65449"/>
                  </a:lnTo>
                  <a:lnTo>
                    <a:pt x="147661" y="56596"/>
                  </a:lnTo>
                  <a:lnTo>
                    <a:pt x="150245" y="37400"/>
                  </a:lnTo>
                  <a:lnTo>
                    <a:pt x="149297" y="27368"/>
                  </a:lnTo>
                  <a:lnTo>
                    <a:pt x="145155" y="19510"/>
                  </a:lnTo>
                  <a:lnTo>
                    <a:pt x="131194" y="7659"/>
                  </a:lnTo>
                  <a:lnTo>
                    <a:pt x="98014" y="0"/>
                  </a:lnTo>
                  <a:lnTo>
                    <a:pt x="75148" y="4447"/>
                  </a:lnTo>
                  <a:lnTo>
                    <a:pt x="45663" y="20105"/>
                  </a:lnTo>
                  <a:lnTo>
                    <a:pt x="30823" y="34050"/>
                  </a:lnTo>
                  <a:lnTo>
                    <a:pt x="20329" y="51946"/>
                  </a:lnTo>
                  <a:lnTo>
                    <a:pt x="13432" y="87341"/>
                  </a:lnTo>
                  <a:lnTo>
                    <a:pt x="16978" y="127464"/>
                  </a:lnTo>
                  <a:lnTo>
                    <a:pt x="28603" y="148835"/>
                  </a:lnTo>
                  <a:lnTo>
                    <a:pt x="36617" y="157810"/>
                  </a:lnTo>
                  <a:lnTo>
                    <a:pt x="57998" y="167782"/>
                  </a:lnTo>
                  <a:lnTo>
                    <a:pt x="83099" y="171044"/>
                  </a:lnTo>
                  <a:lnTo>
                    <a:pt x="120029" y="166303"/>
                  </a:lnTo>
                  <a:lnTo>
                    <a:pt x="147400" y="154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99479" y="2434784"/>
              <a:ext cx="129256" cy="166793"/>
            </a:xfrm>
            <a:custGeom>
              <a:avLst/>
              <a:gdLst/>
              <a:ahLst/>
              <a:cxnLst/>
              <a:rect l="0" t="0" r="0" b="0"/>
              <a:pathLst>
                <a:path w="129256" h="166793">
                  <a:moveTo>
                    <a:pt x="118727" y="5590"/>
                  </a:moveTo>
                  <a:lnTo>
                    <a:pt x="101959" y="0"/>
                  </a:lnTo>
                  <a:lnTo>
                    <a:pt x="84369" y="376"/>
                  </a:lnTo>
                  <a:lnTo>
                    <a:pt x="64852" y="5612"/>
                  </a:lnTo>
                  <a:lnTo>
                    <a:pt x="26847" y="28038"/>
                  </a:lnTo>
                  <a:lnTo>
                    <a:pt x="18869" y="34593"/>
                  </a:lnTo>
                  <a:lnTo>
                    <a:pt x="6885" y="54355"/>
                  </a:lnTo>
                  <a:lnTo>
                    <a:pt x="0" y="77566"/>
                  </a:lnTo>
                  <a:lnTo>
                    <a:pt x="838" y="99580"/>
                  </a:lnTo>
                  <a:lnTo>
                    <a:pt x="8230" y="117943"/>
                  </a:lnTo>
                  <a:lnTo>
                    <a:pt x="32039" y="148796"/>
                  </a:lnTo>
                  <a:lnTo>
                    <a:pt x="57947" y="164744"/>
                  </a:lnTo>
                  <a:lnTo>
                    <a:pt x="80795" y="166792"/>
                  </a:lnTo>
                  <a:lnTo>
                    <a:pt x="103038" y="163803"/>
                  </a:lnTo>
                  <a:lnTo>
                    <a:pt x="129255" y="152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08836" y="2156104"/>
              <a:ext cx="35713" cy="452726"/>
            </a:xfrm>
            <a:custGeom>
              <a:avLst/>
              <a:gdLst/>
              <a:ahLst/>
              <a:cxnLst/>
              <a:rect l="0" t="0" r="0" b="0"/>
              <a:pathLst>
                <a:path w="35713" h="452726">
                  <a:moveTo>
                    <a:pt x="14655" y="0"/>
                  </a:moveTo>
                  <a:lnTo>
                    <a:pt x="0" y="53028"/>
                  </a:lnTo>
                  <a:lnTo>
                    <a:pt x="1084" y="106699"/>
                  </a:lnTo>
                  <a:lnTo>
                    <a:pt x="3225" y="157697"/>
                  </a:lnTo>
                  <a:lnTo>
                    <a:pt x="3859" y="208032"/>
                  </a:lnTo>
                  <a:lnTo>
                    <a:pt x="11310" y="269037"/>
                  </a:lnTo>
                  <a:lnTo>
                    <a:pt x="17113" y="332387"/>
                  </a:lnTo>
                  <a:lnTo>
                    <a:pt x="22793" y="385094"/>
                  </a:lnTo>
                  <a:lnTo>
                    <a:pt x="27595" y="424108"/>
                  </a:lnTo>
                  <a:lnTo>
                    <a:pt x="35712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23449" y="2271918"/>
              <a:ext cx="368499" cy="42115"/>
            </a:xfrm>
            <a:custGeom>
              <a:avLst/>
              <a:gdLst/>
              <a:ahLst/>
              <a:cxnLst/>
              <a:rect l="0" t="0" r="0" b="0"/>
              <a:pathLst>
                <a:path w="368499" h="42115">
                  <a:moveTo>
                    <a:pt x="368498" y="42114"/>
                  </a:moveTo>
                  <a:lnTo>
                    <a:pt x="309881" y="27459"/>
                  </a:lnTo>
                  <a:lnTo>
                    <a:pt x="260603" y="15086"/>
                  </a:lnTo>
                  <a:lnTo>
                    <a:pt x="209018" y="10709"/>
                  </a:lnTo>
                  <a:lnTo>
                    <a:pt x="160718" y="3693"/>
                  </a:lnTo>
                  <a:lnTo>
                    <a:pt x="102992" y="1094"/>
                  </a:lnTo>
                  <a:lnTo>
                    <a:pt x="46114" y="3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301981" y="442196"/>
            <a:ext cx="6046911" cy="861132"/>
            <a:chOff x="1301981" y="442196"/>
            <a:chExt cx="6046911" cy="861132"/>
          </a:xfrm>
        </p:grpSpPr>
        <p:sp>
          <p:nvSpPr>
            <p:cNvPr id="2" name="Freeform 1"/>
            <p:cNvSpPr/>
            <p:nvPr/>
          </p:nvSpPr>
          <p:spPr>
            <a:xfrm>
              <a:off x="1301981" y="610829"/>
              <a:ext cx="473610" cy="557835"/>
            </a:xfrm>
            <a:custGeom>
              <a:avLst/>
              <a:gdLst/>
              <a:ahLst/>
              <a:cxnLst/>
              <a:rect l="0" t="0" r="0" b="0"/>
              <a:pathLst>
                <a:path w="473610" h="557835">
                  <a:moveTo>
                    <a:pt x="66723" y="557834"/>
                  </a:moveTo>
                  <a:lnTo>
                    <a:pt x="58390" y="508903"/>
                  </a:lnTo>
                  <a:lnTo>
                    <a:pt x="53726" y="457938"/>
                  </a:lnTo>
                  <a:lnTo>
                    <a:pt x="48054" y="404623"/>
                  </a:lnTo>
                  <a:lnTo>
                    <a:pt x="46374" y="349831"/>
                  </a:lnTo>
                  <a:lnTo>
                    <a:pt x="42756" y="294212"/>
                  </a:lnTo>
                  <a:lnTo>
                    <a:pt x="36643" y="238389"/>
                  </a:lnTo>
                  <a:lnTo>
                    <a:pt x="29994" y="185153"/>
                  </a:lnTo>
                  <a:lnTo>
                    <a:pt x="20616" y="124926"/>
                  </a:lnTo>
                  <a:lnTo>
                    <a:pt x="10428" y="73806"/>
                  </a:lnTo>
                  <a:lnTo>
                    <a:pt x="0" y="34612"/>
                  </a:lnTo>
                  <a:lnTo>
                    <a:pt x="14" y="24186"/>
                  </a:lnTo>
                  <a:lnTo>
                    <a:pt x="6269" y="6362"/>
                  </a:lnTo>
                  <a:lnTo>
                    <a:pt x="12383" y="1843"/>
                  </a:lnTo>
                  <a:lnTo>
                    <a:pt x="19968" y="0"/>
                  </a:lnTo>
                  <a:lnTo>
                    <a:pt x="47410" y="2995"/>
                  </a:lnTo>
                  <a:lnTo>
                    <a:pt x="106944" y="25024"/>
                  </a:lnTo>
                  <a:lnTo>
                    <a:pt x="164918" y="47609"/>
                  </a:lnTo>
                  <a:lnTo>
                    <a:pt x="226760" y="79582"/>
                  </a:lnTo>
                  <a:lnTo>
                    <a:pt x="283593" y="107177"/>
                  </a:lnTo>
                  <a:lnTo>
                    <a:pt x="345772" y="154362"/>
                  </a:lnTo>
                  <a:lnTo>
                    <a:pt x="396516" y="212934"/>
                  </a:lnTo>
                  <a:lnTo>
                    <a:pt x="437551" y="257102"/>
                  </a:lnTo>
                  <a:lnTo>
                    <a:pt x="464759" y="316933"/>
                  </a:lnTo>
                  <a:lnTo>
                    <a:pt x="473609" y="360634"/>
                  </a:lnTo>
                  <a:lnTo>
                    <a:pt x="468193" y="416152"/>
                  </a:lnTo>
                  <a:lnTo>
                    <a:pt x="462353" y="439882"/>
                  </a:lnTo>
                  <a:lnTo>
                    <a:pt x="441310" y="472972"/>
                  </a:lnTo>
                  <a:lnTo>
                    <a:pt x="408824" y="507189"/>
                  </a:lnTo>
                  <a:lnTo>
                    <a:pt x="351907" y="538007"/>
                  </a:lnTo>
                  <a:lnTo>
                    <a:pt x="292248" y="552704"/>
                  </a:lnTo>
                  <a:lnTo>
                    <a:pt x="240260" y="555144"/>
                  </a:lnTo>
                  <a:lnTo>
                    <a:pt x="182092" y="550148"/>
                  </a:lnTo>
                  <a:lnTo>
                    <a:pt x="127293" y="548148"/>
                  </a:lnTo>
                  <a:lnTo>
                    <a:pt x="65733" y="544352"/>
                  </a:lnTo>
                  <a:lnTo>
                    <a:pt x="35138" y="5367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06664" y="947632"/>
              <a:ext cx="267451" cy="242204"/>
            </a:xfrm>
            <a:custGeom>
              <a:avLst/>
              <a:gdLst/>
              <a:ahLst/>
              <a:cxnLst/>
              <a:rect l="0" t="0" r="0" b="0"/>
              <a:pathLst>
                <a:path w="267451" h="242204">
                  <a:moveTo>
                    <a:pt x="120051" y="147331"/>
                  </a:moveTo>
                  <a:lnTo>
                    <a:pt x="135692" y="129351"/>
                  </a:lnTo>
                  <a:lnTo>
                    <a:pt x="143770" y="112434"/>
                  </a:lnTo>
                  <a:lnTo>
                    <a:pt x="149305" y="72001"/>
                  </a:lnTo>
                  <a:lnTo>
                    <a:pt x="145356" y="34154"/>
                  </a:lnTo>
                  <a:lnTo>
                    <a:pt x="136757" y="14752"/>
                  </a:lnTo>
                  <a:lnTo>
                    <a:pt x="131188" y="6303"/>
                  </a:lnTo>
                  <a:lnTo>
                    <a:pt x="123966" y="1839"/>
                  </a:lnTo>
                  <a:lnTo>
                    <a:pt x="106583" y="0"/>
                  </a:lnTo>
                  <a:lnTo>
                    <a:pt x="77066" y="11131"/>
                  </a:lnTo>
                  <a:lnTo>
                    <a:pt x="51682" y="34836"/>
                  </a:lnTo>
                  <a:lnTo>
                    <a:pt x="23314" y="75457"/>
                  </a:lnTo>
                  <a:lnTo>
                    <a:pt x="5232" y="127328"/>
                  </a:lnTo>
                  <a:lnTo>
                    <a:pt x="0" y="153649"/>
                  </a:lnTo>
                  <a:lnTo>
                    <a:pt x="6173" y="199142"/>
                  </a:lnTo>
                  <a:lnTo>
                    <a:pt x="13286" y="219491"/>
                  </a:lnTo>
                  <a:lnTo>
                    <a:pt x="24247" y="236334"/>
                  </a:lnTo>
                  <a:lnTo>
                    <a:pt x="31615" y="240592"/>
                  </a:lnTo>
                  <a:lnTo>
                    <a:pt x="49160" y="242203"/>
                  </a:lnTo>
                  <a:lnTo>
                    <a:pt x="78769" y="230943"/>
                  </a:lnTo>
                  <a:lnTo>
                    <a:pt x="109769" y="212789"/>
                  </a:lnTo>
                  <a:lnTo>
                    <a:pt x="150744" y="158970"/>
                  </a:lnTo>
                  <a:lnTo>
                    <a:pt x="162938" y="136126"/>
                  </a:lnTo>
                  <a:lnTo>
                    <a:pt x="168358" y="110376"/>
                  </a:lnTo>
                  <a:lnTo>
                    <a:pt x="165819" y="75160"/>
                  </a:lnTo>
                  <a:lnTo>
                    <a:pt x="163431" y="71141"/>
                  </a:lnTo>
                  <a:lnTo>
                    <a:pt x="160669" y="71971"/>
                  </a:lnTo>
                  <a:lnTo>
                    <a:pt x="157658" y="76034"/>
                  </a:lnTo>
                  <a:lnTo>
                    <a:pt x="153421" y="109699"/>
                  </a:lnTo>
                  <a:lnTo>
                    <a:pt x="158668" y="130996"/>
                  </a:lnTo>
                  <a:lnTo>
                    <a:pt x="181101" y="163732"/>
                  </a:lnTo>
                  <a:lnTo>
                    <a:pt x="206770" y="180007"/>
                  </a:lnTo>
                  <a:lnTo>
                    <a:pt x="267450" y="189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18123" y="648204"/>
              <a:ext cx="198147" cy="531412"/>
            </a:xfrm>
            <a:custGeom>
              <a:avLst/>
              <a:gdLst/>
              <a:ahLst/>
              <a:cxnLst/>
              <a:rect l="0" t="0" r="0" b="0"/>
              <a:pathLst>
                <a:path w="198147" h="531412">
                  <a:moveTo>
                    <a:pt x="40219" y="457288"/>
                  </a:moveTo>
                  <a:lnTo>
                    <a:pt x="91754" y="420201"/>
                  </a:lnTo>
                  <a:lnTo>
                    <a:pt x="103287" y="402200"/>
                  </a:lnTo>
                  <a:lnTo>
                    <a:pt x="106074" y="379382"/>
                  </a:lnTo>
                  <a:lnTo>
                    <a:pt x="98331" y="332195"/>
                  </a:lnTo>
                  <a:lnTo>
                    <a:pt x="92998" y="325929"/>
                  </a:lnTo>
                  <a:lnTo>
                    <a:pt x="85933" y="322922"/>
                  </a:lnTo>
                  <a:lnTo>
                    <a:pt x="77714" y="322087"/>
                  </a:lnTo>
                  <a:lnTo>
                    <a:pt x="59223" y="330518"/>
                  </a:lnTo>
                  <a:lnTo>
                    <a:pt x="24345" y="358937"/>
                  </a:lnTo>
                  <a:lnTo>
                    <a:pt x="7699" y="391232"/>
                  </a:lnTo>
                  <a:lnTo>
                    <a:pt x="0" y="444067"/>
                  </a:lnTo>
                  <a:lnTo>
                    <a:pt x="1006" y="483266"/>
                  </a:lnTo>
                  <a:lnTo>
                    <a:pt x="9532" y="502369"/>
                  </a:lnTo>
                  <a:lnTo>
                    <a:pt x="27487" y="526277"/>
                  </a:lnTo>
                  <a:lnTo>
                    <a:pt x="36410" y="530187"/>
                  </a:lnTo>
                  <a:lnTo>
                    <a:pt x="58803" y="531411"/>
                  </a:lnTo>
                  <a:lnTo>
                    <a:pt x="78114" y="524937"/>
                  </a:lnTo>
                  <a:lnTo>
                    <a:pt x="115164" y="496127"/>
                  </a:lnTo>
                  <a:lnTo>
                    <a:pt x="134694" y="466846"/>
                  </a:lnTo>
                  <a:lnTo>
                    <a:pt x="159009" y="403804"/>
                  </a:lnTo>
                  <a:lnTo>
                    <a:pt x="176291" y="350797"/>
                  </a:lnTo>
                  <a:lnTo>
                    <a:pt x="185380" y="295613"/>
                  </a:lnTo>
                  <a:lnTo>
                    <a:pt x="187176" y="236142"/>
                  </a:lnTo>
                  <a:lnTo>
                    <a:pt x="187487" y="173524"/>
                  </a:lnTo>
                  <a:lnTo>
                    <a:pt x="186409" y="113507"/>
                  </a:lnTo>
                  <a:lnTo>
                    <a:pt x="173038" y="56888"/>
                  </a:lnTo>
                  <a:lnTo>
                    <a:pt x="153802" y="6579"/>
                  </a:lnTo>
                  <a:lnTo>
                    <a:pt x="148696" y="1228"/>
                  </a:lnTo>
                  <a:lnTo>
                    <a:pt x="142953" y="0"/>
                  </a:lnTo>
                  <a:lnTo>
                    <a:pt x="136784" y="1521"/>
                  </a:lnTo>
                  <a:lnTo>
                    <a:pt x="131502" y="6044"/>
                  </a:lnTo>
                  <a:lnTo>
                    <a:pt x="122513" y="20429"/>
                  </a:lnTo>
                  <a:lnTo>
                    <a:pt x="115616" y="83476"/>
                  </a:lnTo>
                  <a:lnTo>
                    <a:pt x="115591" y="144148"/>
                  </a:lnTo>
                  <a:lnTo>
                    <a:pt x="119731" y="189823"/>
                  </a:lnTo>
                  <a:lnTo>
                    <a:pt x="122351" y="234299"/>
                  </a:lnTo>
                  <a:lnTo>
                    <a:pt x="126945" y="289442"/>
                  </a:lnTo>
                  <a:lnTo>
                    <a:pt x="133389" y="350693"/>
                  </a:lnTo>
                  <a:lnTo>
                    <a:pt x="146219" y="413615"/>
                  </a:lnTo>
                  <a:lnTo>
                    <a:pt x="165272" y="456980"/>
                  </a:lnTo>
                  <a:lnTo>
                    <a:pt x="178076" y="468849"/>
                  </a:lnTo>
                  <a:lnTo>
                    <a:pt x="198146" y="478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34361" y="589595"/>
              <a:ext cx="305039" cy="506655"/>
            </a:xfrm>
            <a:custGeom>
              <a:avLst/>
              <a:gdLst/>
              <a:ahLst/>
              <a:cxnLst/>
              <a:rect l="0" t="0" r="0" b="0"/>
              <a:pathLst>
                <a:path w="305039" h="506655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9450" y="125690"/>
                  </a:lnTo>
                  <a:lnTo>
                    <a:pt x="19192" y="183081"/>
                  </a:lnTo>
                  <a:lnTo>
                    <a:pt x="27375" y="244395"/>
                  </a:lnTo>
                  <a:lnTo>
                    <a:pt x="36228" y="305076"/>
                  </a:lnTo>
                  <a:lnTo>
                    <a:pt x="38825" y="367904"/>
                  </a:lnTo>
                  <a:lnTo>
                    <a:pt x="39594" y="429153"/>
                  </a:lnTo>
                  <a:lnTo>
                    <a:pt x="36735" y="489837"/>
                  </a:lnTo>
                  <a:lnTo>
                    <a:pt x="34286" y="502033"/>
                  </a:lnTo>
                  <a:lnTo>
                    <a:pt x="31485" y="506654"/>
                  </a:lnTo>
                  <a:lnTo>
                    <a:pt x="28447" y="506226"/>
                  </a:lnTo>
                  <a:lnTo>
                    <a:pt x="25252" y="502430"/>
                  </a:lnTo>
                  <a:lnTo>
                    <a:pt x="20755" y="474732"/>
                  </a:lnTo>
                  <a:lnTo>
                    <a:pt x="20405" y="422281"/>
                  </a:lnTo>
                  <a:lnTo>
                    <a:pt x="30388" y="363047"/>
                  </a:lnTo>
                  <a:lnTo>
                    <a:pt x="43625" y="311269"/>
                  </a:lnTo>
                  <a:lnTo>
                    <a:pt x="65193" y="275502"/>
                  </a:lnTo>
                  <a:lnTo>
                    <a:pt x="83907" y="259706"/>
                  </a:lnTo>
                  <a:lnTo>
                    <a:pt x="105092" y="249956"/>
                  </a:lnTo>
                  <a:lnTo>
                    <a:pt x="144497" y="245637"/>
                  </a:lnTo>
                  <a:lnTo>
                    <a:pt x="190358" y="252416"/>
                  </a:lnTo>
                  <a:lnTo>
                    <a:pt x="241600" y="278194"/>
                  </a:lnTo>
                  <a:lnTo>
                    <a:pt x="266425" y="297947"/>
                  </a:lnTo>
                  <a:lnTo>
                    <a:pt x="292385" y="335376"/>
                  </a:lnTo>
                  <a:lnTo>
                    <a:pt x="303424" y="362356"/>
                  </a:lnTo>
                  <a:lnTo>
                    <a:pt x="305038" y="409442"/>
                  </a:lnTo>
                  <a:lnTo>
                    <a:pt x="292517" y="449260"/>
                  </a:lnTo>
                  <a:lnTo>
                    <a:pt x="274237" y="469123"/>
                  </a:lnTo>
                  <a:lnTo>
                    <a:pt x="250515" y="483410"/>
                  </a:lnTo>
                  <a:lnTo>
                    <a:pt x="224374" y="489760"/>
                  </a:lnTo>
                  <a:lnTo>
                    <a:pt x="177760" y="487745"/>
                  </a:lnTo>
                  <a:lnTo>
                    <a:pt x="118012" y="468179"/>
                  </a:lnTo>
                  <a:lnTo>
                    <a:pt x="67389" y="441784"/>
                  </a:lnTo>
                  <a:lnTo>
                    <a:pt x="3991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87039" y="882790"/>
              <a:ext cx="188461" cy="216088"/>
            </a:xfrm>
            <a:custGeom>
              <a:avLst/>
              <a:gdLst/>
              <a:ahLst/>
              <a:cxnLst/>
              <a:rect l="0" t="0" r="0" b="0"/>
              <a:pathLst>
                <a:path w="188461" h="216088">
                  <a:moveTo>
                    <a:pt x="129437" y="12132"/>
                  </a:moveTo>
                  <a:lnTo>
                    <a:pt x="107080" y="953"/>
                  </a:lnTo>
                  <a:lnTo>
                    <a:pt x="96985" y="0"/>
                  </a:lnTo>
                  <a:lnTo>
                    <a:pt x="76410" y="5180"/>
                  </a:lnTo>
                  <a:lnTo>
                    <a:pt x="45095" y="21250"/>
                  </a:lnTo>
                  <a:lnTo>
                    <a:pt x="19179" y="46419"/>
                  </a:lnTo>
                  <a:lnTo>
                    <a:pt x="2272" y="81693"/>
                  </a:lnTo>
                  <a:lnTo>
                    <a:pt x="0" y="108168"/>
                  </a:lnTo>
                  <a:lnTo>
                    <a:pt x="8073" y="157704"/>
                  </a:lnTo>
                  <a:lnTo>
                    <a:pt x="20515" y="176656"/>
                  </a:lnTo>
                  <a:lnTo>
                    <a:pt x="37744" y="191709"/>
                  </a:lnTo>
                  <a:lnTo>
                    <a:pt x="87727" y="214836"/>
                  </a:lnTo>
                  <a:lnTo>
                    <a:pt x="111679" y="216087"/>
                  </a:lnTo>
                  <a:lnTo>
                    <a:pt x="135583" y="211573"/>
                  </a:lnTo>
                  <a:lnTo>
                    <a:pt x="154005" y="201768"/>
                  </a:lnTo>
                  <a:lnTo>
                    <a:pt x="177531" y="177505"/>
                  </a:lnTo>
                  <a:lnTo>
                    <a:pt x="185907" y="155041"/>
                  </a:lnTo>
                  <a:lnTo>
                    <a:pt x="188460" y="129459"/>
                  </a:lnTo>
                  <a:lnTo>
                    <a:pt x="182151" y="89919"/>
                  </a:lnTo>
                  <a:lnTo>
                    <a:pt x="165983" y="566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32290" y="863336"/>
              <a:ext cx="226177" cy="228698"/>
            </a:xfrm>
            <a:custGeom>
              <a:avLst/>
              <a:gdLst/>
              <a:ahLst/>
              <a:cxnLst/>
              <a:rect l="0" t="0" r="0" b="0"/>
              <a:pathLst>
                <a:path w="226177" h="228698">
                  <a:moveTo>
                    <a:pt x="0" y="31586"/>
                  </a:moveTo>
                  <a:lnTo>
                    <a:pt x="0" y="85730"/>
                  </a:lnTo>
                  <a:lnTo>
                    <a:pt x="5589" y="140677"/>
                  </a:lnTo>
                  <a:lnTo>
                    <a:pt x="20243" y="176993"/>
                  </a:lnTo>
                  <a:lnTo>
                    <a:pt x="44992" y="204391"/>
                  </a:lnTo>
                  <a:lnTo>
                    <a:pt x="74552" y="221738"/>
                  </a:lnTo>
                  <a:lnTo>
                    <a:pt x="111127" y="228697"/>
                  </a:lnTo>
                  <a:lnTo>
                    <a:pt x="146010" y="225170"/>
                  </a:lnTo>
                  <a:lnTo>
                    <a:pt x="184162" y="205537"/>
                  </a:lnTo>
                  <a:lnTo>
                    <a:pt x="213923" y="171904"/>
                  </a:lnTo>
                  <a:lnTo>
                    <a:pt x="223758" y="142693"/>
                  </a:lnTo>
                  <a:lnTo>
                    <a:pt x="226176" y="96482"/>
                  </a:lnTo>
                  <a:lnTo>
                    <a:pt x="219845" y="66278"/>
                  </a:lnTo>
                  <a:lnTo>
                    <a:pt x="196544" y="1482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84974" y="865260"/>
              <a:ext cx="303211" cy="438068"/>
            </a:xfrm>
            <a:custGeom>
              <a:avLst/>
              <a:gdLst/>
              <a:ahLst/>
              <a:cxnLst/>
              <a:rect l="0" t="0" r="0" b="0"/>
              <a:pathLst>
                <a:path w="303211" h="438068">
                  <a:moveTo>
                    <a:pt x="210570" y="145475"/>
                  </a:moveTo>
                  <a:lnTo>
                    <a:pt x="216159" y="128708"/>
                  </a:lnTo>
                  <a:lnTo>
                    <a:pt x="214046" y="95923"/>
                  </a:lnTo>
                  <a:lnTo>
                    <a:pt x="201681" y="45263"/>
                  </a:lnTo>
                  <a:lnTo>
                    <a:pt x="190632" y="26457"/>
                  </a:lnTo>
                  <a:lnTo>
                    <a:pt x="165668" y="2716"/>
                  </a:lnTo>
                  <a:lnTo>
                    <a:pt x="154898" y="0"/>
                  </a:lnTo>
                  <a:lnTo>
                    <a:pt x="130455" y="3221"/>
                  </a:lnTo>
                  <a:lnTo>
                    <a:pt x="110232" y="15571"/>
                  </a:lnTo>
                  <a:lnTo>
                    <a:pt x="101564" y="23777"/>
                  </a:lnTo>
                  <a:lnTo>
                    <a:pt x="91933" y="48493"/>
                  </a:lnTo>
                  <a:lnTo>
                    <a:pt x="88822" y="76636"/>
                  </a:lnTo>
                  <a:lnTo>
                    <a:pt x="91339" y="100842"/>
                  </a:lnTo>
                  <a:lnTo>
                    <a:pt x="104922" y="134200"/>
                  </a:lnTo>
                  <a:lnTo>
                    <a:pt x="129354" y="166311"/>
                  </a:lnTo>
                  <a:lnTo>
                    <a:pt x="140048" y="172234"/>
                  </a:lnTo>
                  <a:lnTo>
                    <a:pt x="164409" y="175695"/>
                  </a:lnTo>
                  <a:lnTo>
                    <a:pt x="187714" y="170215"/>
                  </a:lnTo>
                  <a:lnTo>
                    <a:pt x="198842" y="165478"/>
                  </a:lnTo>
                  <a:lnTo>
                    <a:pt x="217446" y="147736"/>
                  </a:lnTo>
                  <a:lnTo>
                    <a:pt x="225682" y="136454"/>
                  </a:lnTo>
                  <a:lnTo>
                    <a:pt x="231714" y="114560"/>
                  </a:lnTo>
                  <a:lnTo>
                    <a:pt x="231666" y="102489"/>
                  </a:lnTo>
                  <a:lnTo>
                    <a:pt x="237221" y="157463"/>
                  </a:lnTo>
                  <a:lnTo>
                    <a:pt x="250756" y="214090"/>
                  </a:lnTo>
                  <a:lnTo>
                    <a:pt x="275841" y="271148"/>
                  </a:lnTo>
                  <a:lnTo>
                    <a:pt x="294612" y="332705"/>
                  </a:lnTo>
                  <a:lnTo>
                    <a:pt x="302151" y="372136"/>
                  </a:lnTo>
                  <a:lnTo>
                    <a:pt x="303210" y="387830"/>
                  </a:lnTo>
                  <a:lnTo>
                    <a:pt x="295027" y="414625"/>
                  </a:lnTo>
                  <a:lnTo>
                    <a:pt x="287931" y="426684"/>
                  </a:lnTo>
                  <a:lnTo>
                    <a:pt x="277352" y="433553"/>
                  </a:lnTo>
                  <a:lnTo>
                    <a:pt x="249999" y="438067"/>
                  </a:lnTo>
                  <a:lnTo>
                    <a:pt x="190546" y="428530"/>
                  </a:lnTo>
                  <a:lnTo>
                    <a:pt x="128601" y="410867"/>
                  </a:lnTo>
                  <a:lnTo>
                    <a:pt x="70333" y="389794"/>
                  </a:lnTo>
                  <a:lnTo>
                    <a:pt x="29418" y="380863"/>
                  </a:lnTo>
                  <a:lnTo>
                    <a:pt x="0" y="377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11357" y="673823"/>
              <a:ext cx="200043" cy="368499"/>
            </a:xfrm>
            <a:custGeom>
              <a:avLst/>
              <a:gdLst/>
              <a:ahLst/>
              <a:cxnLst/>
              <a:rect l="0" t="0" r="0" b="0"/>
              <a:pathLst>
                <a:path w="200043" h="368499">
                  <a:moveTo>
                    <a:pt x="0" y="0"/>
                  </a:moveTo>
                  <a:lnTo>
                    <a:pt x="7236" y="49263"/>
                  </a:lnTo>
                  <a:lnTo>
                    <a:pt x="9553" y="98175"/>
                  </a:lnTo>
                  <a:lnTo>
                    <a:pt x="13456" y="157217"/>
                  </a:lnTo>
                  <a:lnTo>
                    <a:pt x="19556" y="213939"/>
                  </a:lnTo>
                  <a:lnTo>
                    <a:pt x="27996" y="264138"/>
                  </a:lnTo>
                  <a:lnTo>
                    <a:pt x="29352" y="301831"/>
                  </a:lnTo>
                  <a:lnTo>
                    <a:pt x="27757" y="302997"/>
                  </a:lnTo>
                  <a:lnTo>
                    <a:pt x="25524" y="300264"/>
                  </a:lnTo>
                  <a:lnTo>
                    <a:pt x="22380" y="268472"/>
                  </a:lnTo>
                  <a:lnTo>
                    <a:pt x="27038" y="227596"/>
                  </a:lnTo>
                  <a:lnTo>
                    <a:pt x="32064" y="217242"/>
                  </a:lnTo>
                  <a:lnTo>
                    <a:pt x="47006" y="202617"/>
                  </a:lnTo>
                  <a:lnTo>
                    <a:pt x="71585" y="198457"/>
                  </a:lnTo>
                  <a:lnTo>
                    <a:pt x="86328" y="198985"/>
                  </a:lnTo>
                  <a:lnTo>
                    <a:pt x="112068" y="208931"/>
                  </a:lnTo>
                  <a:lnTo>
                    <a:pt x="143170" y="234261"/>
                  </a:lnTo>
                  <a:lnTo>
                    <a:pt x="174640" y="279851"/>
                  </a:lnTo>
                  <a:lnTo>
                    <a:pt x="193811" y="325511"/>
                  </a:lnTo>
                  <a:lnTo>
                    <a:pt x="20004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21146" y="579067"/>
              <a:ext cx="16596" cy="431669"/>
            </a:xfrm>
            <a:custGeom>
              <a:avLst/>
              <a:gdLst/>
              <a:ahLst/>
              <a:cxnLst/>
              <a:rect l="0" t="0" r="0" b="0"/>
              <a:pathLst>
                <a:path w="16596" h="431669">
                  <a:moveTo>
                    <a:pt x="6066" y="0"/>
                  </a:moveTo>
                  <a:lnTo>
                    <a:pt x="0" y="37131"/>
                  </a:lnTo>
                  <a:lnTo>
                    <a:pt x="3749" y="95880"/>
                  </a:lnTo>
                  <a:lnTo>
                    <a:pt x="5379" y="157090"/>
                  </a:lnTo>
                  <a:lnTo>
                    <a:pt x="5863" y="213961"/>
                  </a:lnTo>
                  <a:lnTo>
                    <a:pt x="6006" y="273576"/>
                  </a:lnTo>
                  <a:lnTo>
                    <a:pt x="6048" y="327634"/>
                  </a:lnTo>
                  <a:lnTo>
                    <a:pt x="9182" y="388415"/>
                  </a:lnTo>
                  <a:lnTo>
                    <a:pt x="1659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90342" y="705409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90105" y="3119"/>
                  </a:lnTo>
                  <a:lnTo>
                    <a:pt x="133926" y="8333"/>
                  </a:lnTo>
                  <a:lnTo>
                    <a:pt x="75946" y="9878"/>
                  </a:lnTo>
                  <a:lnTo>
                    <a:pt x="31081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19824" y="757878"/>
              <a:ext cx="291782" cy="262909"/>
            </a:xfrm>
            <a:custGeom>
              <a:avLst/>
              <a:gdLst/>
              <a:ahLst/>
              <a:cxnLst/>
              <a:rect l="0" t="0" r="0" b="0"/>
              <a:pathLst>
                <a:path w="291782" h="262909">
                  <a:moveTo>
                    <a:pt x="186496" y="115987"/>
                  </a:moveTo>
                  <a:lnTo>
                    <a:pt x="183377" y="73295"/>
                  </a:lnTo>
                  <a:lnTo>
                    <a:pt x="171842" y="31645"/>
                  </a:lnTo>
                  <a:lnTo>
                    <a:pt x="158927" y="13771"/>
                  </a:lnTo>
                  <a:lnTo>
                    <a:pt x="150569" y="5729"/>
                  </a:lnTo>
                  <a:lnTo>
                    <a:pt x="139148" y="1537"/>
                  </a:lnTo>
                  <a:lnTo>
                    <a:pt x="110861" y="0"/>
                  </a:lnTo>
                  <a:lnTo>
                    <a:pt x="85030" y="12574"/>
                  </a:lnTo>
                  <a:lnTo>
                    <a:pt x="63022" y="33761"/>
                  </a:lnTo>
                  <a:lnTo>
                    <a:pt x="22390" y="93576"/>
                  </a:lnTo>
                  <a:lnTo>
                    <a:pt x="6331" y="137293"/>
                  </a:lnTo>
                  <a:lnTo>
                    <a:pt x="0" y="196061"/>
                  </a:lnTo>
                  <a:lnTo>
                    <a:pt x="3394" y="224495"/>
                  </a:lnTo>
                  <a:lnTo>
                    <a:pt x="15040" y="246491"/>
                  </a:lnTo>
                  <a:lnTo>
                    <a:pt x="23059" y="255632"/>
                  </a:lnTo>
                  <a:lnTo>
                    <a:pt x="31915" y="260556"/>
                  </a:lnTo>
                  <a:lnTo>
                    <a:pt x="51113" y="262908"/>
                  </a:lnTo>
                  <a:lnTo>
                    <a:pt x="71344" y="256934"/>
                  </a:lnTo>
                  <a:lnTo>
                    <a:pt x="81652" y="252066"/>
                  </a:lnTo>
                  <a:lnTo>
                    <a:pt x="99345" y="234178"/>
                  </a:lnTo>
                  <a:lnTo>
                    <a:pt x="135809" y="177131"/>
                  </a:lnTo>
                  <a:lnTo>
                    <a:pt x="153910" y="117320"/>
                  </a:lnTo>
                  <a:lnTo>
                    <a:pt x="157754" y="102837"/>
                  </a:lnTo>
                  <a:lnTo>
                    <a:pt x="160315" y="99032"/>
                  </a:lnTo>
                  <a:lnTo>
                    <a:pt x="162023" y="102344"/>
                  </a:lnTo>
                  <a:lnTo>
                    <a:pt x="166261" y="120452"/>
                  </a:lnTo>
                  <a:lnTo>
                    <a:pt x="200137" y="183717"/>
                  </a:lnTo>
                  <a:lnTo>
                    <a:pt x="229533" y="213914"/>
                  </a:lnTo>
                  <a:lnTo>
                    <a:pt x="253197" y="223851"/>
                  </a:lnTo>
                  <a:lnTo>
                    <a:pt x="291781" y="231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13586" y="442196"/>
              <a:ext cx="258447" cy="511581"/>
            </a:xfrm>
            <a:custGeom>
              <a:avLst/>
              <a:gdLst/>
              <a:ahLst/>
              <a:cxnLst/>
              <a:rect l="0" t="0" r="0" b="0"/>
              <a:pathLst>
                <a:path w="258447" h="511581">
                  <a:moveTo>
                    <a:pt x="29688" y="0"/>
                  </a:moveTo>
                  <a:lnTo>
                    <a:pt x="28518" y="49263"/>
                  </a:lnTo>
                  <a:lnTo>
                    <a:pt x="22452" y="98175"/>
                  </a:lnTo>
                  <a:lnTo>
                    <a:pt x="19810" y="160336"/>
                  </a:lnTo>
                  <a:lnTo>
                    <a:pt x="19288" y="223004"/>
                  </a:lnTo>
                  <a:lnTo>
                    <a:pt x="19185" y="281613"/>
                  </a:lnTo>
                  <a:lnTo>
                    <a:pt x="19167" y="330016"/>
                  </a:lnTo>
                  <a:lnTo>
                    <a:pt x="19161" y="388886"/>
                  </a:lnTo>
                  <a:lnTo>
                    <a:pt x="19160" y="437710"/>
                  </a:lnTo>
                  <a:lnTo>
                    <a:pt x="16040" y="490391"/>
                  </a:lnTo>
                  <a:lnTo>
                    <a:pt x="13570" y="505912"/>
                  </a:lnTo>
                  <a:lnTo>
                    <a:pt x="10754" y="511580"/>
                  </a:lnTo>
                  <a:lnTo>
                    <a:pt x="7706" y="510679"/>
                  </a:lnTo>
                  <a:lnTo>
                    <a:pt x="4505" y="505399"/>
                  </a:lnTo>
                  <a:lnTo>
                    <a:pt x="0" y="470023"/>
                  </a:lnTo>
                  <a:lnTo>
                    <a:pt x="4254" y="416907"/>
                  </a:lnTo>
                  <a:lnTo>
                    <a:pt x="12924" y="362304"/>
                  </a:lnTo>
                  <a:lnTo>
                    <a:pt x="28490" y="309081"/>
                  </a:lnTo>
                  <a:lnTo>
                    <a:pt x="44364" y="283209"/>
                  </a:lnTo>
                  <a:lnTo>
                    <a:pt x="53510" y="273034"/>
                  </a:lnTo>
                  <a:lnTo>
                    <a:pt x="65456" y="267421"/>
                  </a:lnTo>
                  <a:lnTo>
                    <a:pt x="94328" y="264303"/>
                  </a:lnTo>
                  <a:lnTo>
                    <a:pt x="143467" y="274714"/>
                  </a:lnTo>
                  <a:lnTo>
                    <a:pt x="178304" y="292617"/>
                  </a:lnTo>
                  <a:lnTo>
                    <a:pt x="234775" y="342584"/>
                  </a:lnTo>
                  <a:lnTo>
                    <a:pt x="251632" y="375768"/>
                  </a:lnTo>
                  <a:lnTo>
                    <a:pt x="258446" y="420825"/>
                  </a:lnTo>
                  <a:lnTo>
                    <a:pt x="255893" y="433798"/>
                  </a:lnTo>
                  <a:lnTo>
                    <a:pt x="243697" y="454452"/>
                  </a:lnTo>
                  <a:lnTo>
                    <a:pt x="223459" y="468311"/>
                  </a:lnTo>
                  <a:lnTo>
                    <a:pt x="166750" y="486740"/>
                  </a:lnTo>
                  <a:lnTo>
                    <a:pt x="116442" y="486851"/>
                  </a:lnTo>
                  <a:lnTo>
                    <a:pt x="55584" y="476312"/>
                  </a:lnTo>
                  <a:lnTo>
                    <a:pt x="29688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54662" y="705108"/>
              <a:ext cx="236095" cy="245983"/>
            </a:xfrm>
            <a:custGeom>
              <a:avLst/>
              <a:gdLst/>
              <a:ahLst/>
              <a:cxnLst/>
              <a:rect l="0" t="0" r="0" b="0"/>
              <a:pathLst>
                <a:path w="236095" h="245983">
                  <a:moveTo>
                    <a:pt x="57109" y="168757"/>
                  </a:moveTo>
                  <a:lnTo>
                    <a:pt x="85056" y="163168"/>
                  </a:lnTo>
                  <a:lnTo>
                    <a:pt x="105015" y="151065"/>
                  </a:lnTo>
                  <a:lnTo>
                    <a:pt x="113613" y="142924"/>
                  </a:lnTo>
                  <a:lnTo>
                    <a:pt x="131303" y="103521"/>
                  </a:lnTo>
                  <a:lnTo>
                    <a:pt x="132775" y="60390"/>
                  </a:lnTo>
                  <a:lnTo>
                    <a:pt x="120213" y="23564"/>
                  </a:lnTo>
                  <a:lnTo>
                    <a:pt x="105042" y="7521"/>
                  </a:lnTo>
                  <a:lnTo>
                    <a:pt x="96084" y="1605"/>
                  </a:lnTo>
                  <a:lnTo>
                    <a:pt x="87772" y="0"/>
                  </a:lnTo>
                  <a:lnTo>
                    <a:pt x="79890" y="1270"/>
                  </a:lnTo>
                  <a:lnTo>
                    <a:pt x="63725" y="10090"/>
                  </a:lnTo>
                  <a:lnTo>
                    <a:pt x="37233" y="34787"/>
                  </a:lnTo>
                  <a:lnTo>
                    <a:pt x="20934" y="66671"/>
                  </a:lnTo>
                  <a:lnTo>
                    <a:pt x="4947" y="128661"/>
                  </a:lnTo>
                  <a:lnTo>
                    <a:pt x="0" y="161465"/>
                  </a:lnTo>
                  <a:lnTo>
                    <a:pt x="4963" y="205071"/>
                  </a:lnTo>
                  <a:lnTo>
                    <a:pt x="14826" y="229350"/>
                  </a:lnTo>
                  <a:lnTo>
                    <a:pt x="23071" y="237228"/>
                  </a:lnTo>
                  <a:lnTo>
                    <a:pt x="44711" y="245982"/>
                  </a:lnTo>
                  <a:lnTo>
                    <a:pt x="66807" y="243633"/>
                  </a:lnTo>
                  <a:lnTo>
                    <a:pt x="77612" y="239732"/>
                  </a:lnTo>
                  <a:lnTo>
                    <a:pt x="95858" y="219798"/>
                  </a:lnTo>
                  <a:lnTo>
                    <a:pt x="126635" y="164931"/>
                  </a:lnTo>
                  <a:lnTo>
                    <a:pt x="142570" y="128629"/>
                  </a:lnTo>
                  <a:lnTo>
                    <a:pt x="145669" y="126797"/>
                  </a:lnTo>
                  <a:lnTo>
                    <a:pt x="147735" y="131425"/>
                  </a:lnTo>
                  <a:lnTo>
                    <a:pt x="156882" y="162765"/>
                  </a:lnTo>
                  <a:lnTo>
                    <a:pt x="180933" y="209687"/>
                  </a:lnTo>
                  <a:lnTo>
                    <a:pt x="189961" y="217101"/>
                  </a:lnTo>
                  <a:lnTo>
                    <a:pt x="236094" y="231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22341" y="484310"/>
              <a:ext cx="2" cy="515898"/>
            </a:xfrm>
            <a:custGeom>
              <a:avLst/>
              <a:gdLst/>
              <a:ahLst/>
              <a:cxnLst/>
              <a:rect l="0" t="0" r="0" b="0"/>
              <a:pathLst>
                <a:path w="2" h="515898">
                  <a:moveTo>
                    <a:pt x="1" y="0"/>
                  </a:moveTo>
                  <a:lnTo>
                    <a:pt x="0" y="58290"/>
                  </a:lnTo>
                  <a:lnTo>
                    <a:pt x="0" y="118657"/>
                  </a:lnTo>
                  <a:lnTo>
                    <a:pt x="0" y="169299"/>
                  </a:lnTo>
                  <a:lnTo>
                    <a:pt x="0" y="221348"/>
                  </a:lnTo>
                  <a:lnTo>
                    <a:pt x="0" y="273815"/>
                  </a:lnTo>
                  <a:lnTo>
                    <a:pt x="0" y="326406"/>
                  </a:lnTo>
                  <a:lnTo>
                    <a:pt x="0" y="375913"/>
                  </a:lnTo>
                  <a:lnTo>
                    <a:pt x="0" y="423337"/>
                  </a:lnTo>
                  <a:lnTo>
                    <a:pt x="0" y="486175"/>
                  </a:lnTo>
                  <a:lnTo>
                    <a:pt x="1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38155" y="494839"/>
              <a:ext cx="10337" cy="473783"/>
            </a:xfrm>
            <a:custGeom>
              <a:avLst/>
              <a:gdLst/>
              <a:ahLst/>
              <a:cxnLst/>
              <a:rect l="0" t="0" r="0" b="0"/>
              <a:pathLst>
                <a:path w="10337" h="473783">
                  <a:moveTo>
                    <a:pt x="0" y="0"/>
                  </a:moveTo>
                  <a:lnTo>
                    <a:pt x="0" y="52772"/>
                  </a:lnTo>
                  <a:lnTo>
                    <a:pt x="0" y="99104"/>
                  </a:lnTo>
                  <a:lnTo>
                    <a:pt x="0" y="155446"/>
                  </a:lnTo>
                  <a:lnTo>
                    <a:pt x="5589" y="207365"/>
                  </a:lnTo>
                  <a:lnTo>
                    <a:pt x="9553" y="268905"/>
                  </a:lnTo>
                  <a:lnTo>
                    <a:pt x="10336" y="326121"/>
                  </a:lnTo>
                  <a:lnTo>
                    <a:pt x="4902" y="388073"/>
                  </a:lnTo>
                  <a:lnTo>
                    <a:pt x="968" y="44472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13255" y="747523"/>
              <a:ext cx="195716" cy="248189"/>
            </a:xfrm>
            <a:custGeom>
              <a:avLst/>
              <a:gdLst/>
              <a:ahLst/>
              <a:cxnLst/>
              <a:rect l="0" t="0" r="0" b="0"/>
              <a:pathLst>
                <a:path w="195716" h="248189">
                  <a:moveTo>
                    <a:pt x="114414" y="0"/>
                  </a:moveTo>
                  <a:lnTo>
                    <a:pt x="70451" y="20243"/>
                  </a:lnTo>
                  <a:lnTo>
                    <a:pt x="40166" y="44992"/>
                  </a:lnTo>
                  <a:lnTo>
                    <a:pt x="14555" y="80141"/>
                  </a:lnTo>
                  <a:lnTo>
                    <a:pt x="3327" y="125781"/>
                  </a:lnTo>
                  <a:lnTo>
                    <a:pt x="0" y="170759"/>
                  </a:lnTo>
                  <a:lnTo>
                    <a:pt x="5461" y="196386"/>
                  </a:lnTo>
                  <a:lnTo>
                    <a:pt x="16857" y="218304"/>
                  </a:lnTo>
                  <a:lnTo>
                    <a:pt x="33620" y="235844"/>
                  </a:lnTo>
                  <a:lnTo>
                    <a:pt x="55888" y="245199"/>
                  </a:lnTo>
                  <a:lnTo>
                    <a:pt x="81383" y="248188"/>
                  </a:lnTo>
                  <a:lnTo>
                    <a:pt x="108312" y="245616"/>
                  </a:lnTo>
                  <a:lnTo>
                    <a:pt x="132759" y="234335"/>
                  </a:lnTo>
                  <a:lnTo>
                    <a:pt x="154152" y="216453"/>
                  </a:lnTo>
                  <a:lnTo>
                    <a:pt x="178180" y="180077"/>
                  </a:lnTo>
                  <a:lnTo>
                    <a:pt x="192058" y="138494"/>
                  </a:lnTo>
                  <a:lnTo>
                    <a:pt x="195715" y="106396"/>
                  </a:lnTo>
                  <a:lnTo>
                    <a:pt x="191101" y="78873"/>
                  </a:lnTo>
                  <a:lnTo>
                    <a:pt x="180082" y="54942"/>
                  </a:lnTo>
                  <a:lnTo>
                    <a:pt x="1354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46347" y="747523"/>
              <a:ext cx="213972" cy="283750"/>
            </a:xfrm>
            <a:custGeom>
              <a:avLst/>
              <a:gdLst/>
              <a:ahLst/>
              <a:cxnLst/>
              <a:rect l="0" t="0" r="0" b="0"/>
              <a:pathLst>
                <a:path w="213972" h="283750">
                  <a:moveTo>
                    <a:pt x="123476" y="0"/>
                  </a:moveTo>
                  <a:lnTo>
                    <a:pt x="79514" y="14654"/>
                  </a:lnTo>
                  <a:lnTo>
                    <a:pt x="23619" y="67933"/>
                  </a:lnTo>
                  <a:lnTo>
                    <a:pt x="6801" y="101757"/>
                  </a:lnTo>
                  <a:lnTo>
                    <a:pt x="0" y="152593"/>
                  </a:lnTo>
                  <a:lnTo>
                    <a:pt x="3573" y="200930"/>
                  </a:lnTo>
                  <a:lnTo>
                    <a:pt x="23218" y="244888"/>
                  </a:lnTo>
                  <a:lnTo>
                    <a:pt x="51266" y="276370"/>
                  </a:lnTo>
                  <a:lnTo>
                    <a:pt x="62469" y="281343"/>
                  </a:lnTo>
                  <a:lnTo>
                    <a:pt x="87393" y="283749"/>
                  </a:lnTo>
                  <a:lnTo>
                    <a:pt x="127733" y="278526"/>
                  </a:lnTo>
                  <a:lnTo>
                    <a:pt x="149155" y="269628"/>
                  </a:lnTo>
                  <a:lnTo>
                    <a:pt x="166475" y="256705"/>
                  </a:lnTo>
                  <a:lnTo>
                    <a:pt x="189379" y="227359"/>
                  </a:lnTo>
                  <a:lnTo>
                    <a:pt x="208643" y="182659"/>
                  </a:lnTo>
                  <a:lnTo>
                    <a:pt x="213971" y="149422"/>
                  </a:lnTo>
                  <a:lnTo>
                    <a:pt x="205792" y="97825"/>
                  </a:lnTo>
                  <a:lnTo>
                    <a:pt x="188550" y="62260"/>
                  </a:lnTo>
                  <a:lnTo>
                    <a:pt x="135065" y="21861"/>
                  </a:lnTo>
                  <a:lnTo>
                    <a:pt x="113419" y="9716"/>
                  </a:lnTo>
                  <a:lnTo>
                    <a:pt x="708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17222" y="699897"/>
              <a:ext cx="278211" cy="363482"/>
            </a:xfrm>
            <a:custGeom>
              <a:avLst/>
              <a:gdLst/>
              <a:ahLst/>
              <a:cxnLst/>
              <a:rect l="0" t="0" r="0" b="0"/>
              <a:pathLst>
                <a:path w="278211" h="363482">
                  <a:moveTo>
                    <a:pt x="0" y="89740"/>
                  </a:moveTo>
                  <a:lnTo>
                    <a:pt x="11454" y="141790"/>
                  </a:lnTo>
                  <a:lnTo>
                    <a:pt x="21331" y="197969"/>
                  </a:lnTo>
                  <a:lnTo>
                    <a:pt x="31667" y="249709"/>
                  </a:lnTo>
                  <a:lnTo>
                    <a:pt x="40051" y="309812"/>
                  </a:lnTo>
                  <a:lnTo>
                    <a:pt x="39569" y="316003"/>
                  </a:lnTo>
                  <a:lnTo>
                    <a:pt x="38078" y="315451"/>
                  </a:lnTo>
                  <a:lnTo>
                    <a:pt x="35914" y="310404"/>
                  </a:lnTo>
                  <a:lnTo>
                    <a:pt x="31271" y="255380"/>
                  </a:lnTo>
                  <a:lnTo>
                    <a:pt x="23422" y="197718"/>
                  </a:lnTo>
                  <a:lnTo>
                    <a:pt x="24878" y="143180"/>
                  </a:lnTo>
                  <a:lnTo>
                    <a:pt x="35838" y="93096"/>
                  </a:lnTo>
                  <a:lnTo>
                    <a:pt x="60502" y="39840"/>
                  </a:lnTo>
                  <a:lnTo>
                    <a:pt x="86557" y="11914"/>
                  </a:lnTo>
                  <a:lnTo>
                    <a:pt x="109440" y="2508"/>
                  </a:lnTo>
                  <a:lnTo>
                    <a:pt x="122093" y="0"/>
                  </a:lnTo>
                  <a:lnTo>
                    <a:pt x="145511" y="3452"/>
                  </a:lnTo>
                  <a:lnTo>
                    <a:pt x="175306" y="18550"/>
                  </a:lnTo>
                  <a:lnTo>
                    <a:pt x="206335" y="44612"/>
                  </a:lnTo>
                  <a:lnTo>
                    <a:pt x="247274" y="107396"/>
                  </a:lnTo>
                  <a:lnTo>
                    <a:pt x="265654" y="163417"/>
                  </a:lnTo>
                  <a:lnTo>
                    <a:pt x="278210" y="216337"/>
                  </a:lnTo>
                  <a:lnTo>
                    <a:pt x="274971" y="277570"/>
                  </a:lnTo>
                  <a:lnTo>
                    <a:pt x="268395" y="335072"/>
                  </a:lnTo>
                  <a:lnTo>
                    <a:pt x="263213" y="363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48891" y="1042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2" name="Straight Connector 21"/>
          <p:cNvCxnSpPr/>
          <p:nvPr/>
        </p:nvCxnSpPr>
        <p:spPr>
          <a:xfrm flipH="1">
            <a:off x="2051543" y="3485393"/>
            <a:ext cx="587325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2110896" y="2725095"/>
            <a:ext cx="924756" cy="723810"/>
            <a:chOff x="2110896" y="2725095"/>
            <a:chExt cx="924756" cy="723810"/>
          </a:xfrm>
        </p:grpSpPr>
        <p:sp>
          <p:nvSpPr>
            <p:cNvPr id="23" name="Freeform 22"/>
            <p:cNvSpPr/>
            <p:nvPr/>
          </p:nvSpPr>
          <p:spPr>
            <a:xfrm>
              <a:off x="2110896" y="2837560"/>
              <a:ext cx="427847" cy="542549"/>
            </a:xfrm>
            <a:custGeom>
              <a:avLst/>
              <a:gdLst/>
              <a:ahLst/>
              <a:cxnLst/>
              <a:rect l="0" t="0" r="0" b="0"/>
              <a:pathLst>
                <a:path w="427847" h="542549">
                  <a:moveTo>
                    <a:pt x="77518" y="542548"/>
                  </a:moveTo>
                  <a:lnTo>
                    <a:pt x="66339" y="531370"/>
                  </a:lnTo>
                  <a:lnTo>
                    <a:pt x="65386" y="525737"/>
                  </a:lnTo>
                  <a:lnTo>
                    <a:pt x="67090" y="519642"/>
                  </a:lnTo>
                  <a:lnTo>
                    <a:pt x="70566" y="513240"/>
                  </a:lnTo>
                  <a:lnTo>
                    <a:pt x="75458" y="481871"/>
                  </a:lnTo>
                  <a:lnTo>
                    <a:pt x="68705" y="420944"/>
                  </a:lnTo>
                  <a:lnTo>
                    <a:pt x="60609" y="369907"/>
                  </a:lnTo>
                  <a:lnTo>
                    <a:pt x="54160" y="306498"/>
                  </a:lnTo>
                  <a:lnTo>
                    <a:pt x="45251" y="261257"/>
                  </a:lnTo>
                  <a:lnTo>
                    <a:pt x="32082" y="203399"/>
                  </a:lnTo>
                  <a:lnTo>
                    <a:pt x="19602" y="141802"/>
                  </a:lnTo>
                  <a:lnTo>
                    <a:pt x="12784" y="88456"/>
                  </a:lnTo>
                  <a:lnTo>
                    <a:pt x="0" y="38990"/>
                  </a:lnTo>
                  <a:lnTo>
                    <a:pt x="103" y="29028"/>
                  </a:lnTo>
                  <a:lnTo>
                    <a:pt x="6456" y="11720"/>
                  </a:lnTo>
                  <a:lnTo>
                    <a:pt x="13766" y="6168"/>
                  </a:lnTo>
                  <a:lnTo>
                    <a:pt x="34366" y="0"/>
                  </a:lnTo>
                  <a:lnTo>
                    <a:pt x="86888" y="4446"/>
                  </a:lnTo>
                  <a:lnTo>
                    <a:pt x="149255" y="16589"/>
                  </a:lnTo>
                  <a:lnTo>
                    <a:pt x="206982" y="35842"/>
                  </a:lnTo>
                  <a:lnTo>
                    <a:pt x="266055" y="60718"/>
                  </a:lnTo>
                  <a:lnTo>
                    <a:pt x="326996" y="100569"/>
                  </a:lnTo>
                  <a:lnTo>
                    <a:pt x="379147" y="158561"/>
                  </a:lnTo>
                  <a:lnTo>
                    <a:pt x="406204" y="204613"/>
                  </a:lnTo>
                  <a:lnTo>
                    <a:pt x="427846" y="267054"/>
                  </a:lnTo>
                  <a:lnTo>
                    <a:pt x="427633" y="305462"/>
                  </a:lnTo>
                  <a:lnTo>
                    <a:pt x="417081" y="360362"/>
                  </a:lnTo>
                  <a:lnTo>
                    <a:pt x="404817" y="401089"/>
                  </a:lnTo>
                  <a:lnTo>
                    <a:pt x="360521" y="457715"/>
                  </a:lnTo>
                  <a:lnTo>
                    <a:pt x="309848" y="491909"/>
                  </a:lnTo>
                  <a:lnTo>
                    <a:pt x="247846" y="518074"/>
                  </a:lnTo>
                  <a:lnTo>
                    <a:pt x="184602" y="534854"/>
                  </a:lnTo>
                  <a:lnTo>
                    <a:pt x="124190" y="539858"/>
                  </a:lnTo>
                  <a:lnTo>
                    <a:pt x="70316" y="530795"/>
                  </a:lnTo>
                  <a:lnTo>
                    <a:pt x="35404" y="521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19910" y="3230253"/>
              <a:ext cx="226515" cy="218652"/>
            </a:xfrm>
            <a:custGeom>
              <a:avLst/>
              <a:gdLst/>
              <a:ahLst/>
              <a:cxnLst/>
              <a:rect l="0" t="0" r="0" b="0"/>
              <a:pathLst>
                <a:path w="226515" h="218652">
                  <a:moveTo>
                    <a:pt x="173871" y="107741"/>
                  </a:moveTo>
                  <a:lnTo>
                    <a:pt x="170752" y="65049"/>
                  </a:lnTo>
                  <a:lnTo>
                    <a:pt x="159299" y="33871"/>
                  </a:lnTo>
                  <a:lnTo>
                    <a:pt x="153628" y="23399"/>
                  </a:lnTo>
                  <a:lnTo>
                    <a:pt x="137968" y="8644"/>
                  </a:lnTo>
                  <a:lnTo>
                    <a:pt x="128879" y="3072"/>
                  </a:lnTo>
                  <a:lnTo>
                    <a:pt x="109421" y="0"/>
                  </a:lnTo>
                  <a:lnTo>
                    <a:pt x="99319" y="819"/>
                  </a:lnTo>
                  <a:lnTo>
                    <a:pt x="78736" y="11087"/>
                  </a:lnTo>
                  <a:lnTo>
                    <a:pt x="60229" y="27349"/>
                  </a:lnTo>
                  <a:lnTo>
                    <a:pt x="38816" y="66385"/>
                  </a:lnTo>
                  <a:lnTo>
                    <a:pt x="28449" y="87021"/>
                  </a:lnTo>
                  <a:lnTo>
                    <a:pt x="6391" y="119539"/>
                  </a:lnTo>
                  <a:lnTo>
                    <a:pt x="0" y="144960"/>
                  </a:lnTo>
                  <a:lnTo>
                    <a:pt x="1991" y="179990"/>
                  </a:lnTo>
                  <a:lnTo>
                    <a:pt x="10133" y="198733"/>
                  </a:lnTo>
                  <a:lnTo>
                    <a:pt x="15579" y="207007"/>
                  </a:lnTo>
                  <a:lnTo>
                    <a:pt x="23890" y="212523"/>
                  </a:lnTo>
                  <a:lnTo>
                    <a:pt x="45602" y="218651"/>
                  </a:lnTo>
                  <a:lnTo>
                    <a:pt x="55603" y="216776"/>
                  </a:lnTo>
                  <a:lnTo>
                    <a:pt x="72954" y="205334"/>
                  </a:lnTo>
                  <a:lnTo>
                    <a:pt x="132141" y="143590"/>
                  </a:lnTo>
                  <a:lnTo>
                    <a:pt x="157867" y="109004"/>
                  </a:lnTo>
                  <a:lnTo>
                    <a:pt x="166758" y="84126"/>
                  </a:lnTo>
                  <a:lnTo>
                    <a:pt x="169129" y="70940"/>
                  </a:lnTo>
                  <a:lnTo>
                    <a:pt x="171880" y="67999"/>
                  </a:lnTo>
                  <a:lnTo>
                    <a:pt x="174884" y="71888"/>
                  </a:lnTo>
                  <a:lnTo>
                    <a:pt x="178056" y="80329"/>
                  </a:lnTo>
                  <a:lnTo>
                    <a:pt x="177831" y="89466"/>
                  </a:lnTo>
                  <a:lnTo>
                    <a:pt x="171015" y="119094"/>
                  </a:lnTo>
                  <a:lnTo>
                    <a:pt x="176892" y="139693"/>
                  </a:lnTo>
                  <a:lnTo>
                    <a:pt x="190422" y="154307"/>
                  </a:lnTo>
                  <a:lnTo>
                    <a:pt x="211531" y="165992"/>
                  </a:lnTo>
                  <a:lnTo>
                    <a:pt x="226514" y="170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18322" y="2725095"/>
              <a:ext cx="217330" cy="695145"/>
            </a:xfrm>
            <a:custGeom>
              <a:avLst/>
              <a:gdLst/>
              <a:ahLst/>
              <a:cxnLst/>
              <a:rect l="0" t="0" r="0" b="0"/>
              <a:pathLst>
                <a:path w="217330" h="695145">
                  <a:moveTo>
                    <a:pt x="138672" y="570785"/>
                  </a:moveTo>
                  <a:lnTo>
                    <a:pt x="135552" y="528094"/>
                  </a:lnTo>
                  <a:lnTo>
                    <a:pt x="133083" y="517757"/>
                  </a:lnTo>
                  <a:lnTo>
                    <a:pt x="127927" y="509697"/>
                  </a:lnTo>
                  <a:lnTo>
                    <a:pt x="112839" y="497621"/>
                  </a:lnTo>
                  <a:lnTo>
                    <a:pt x="94435" y="494594"/>
                  </a:lnTo>
                  <a:lnTo>
                    <a:pt x="84614" y="495424"/>
                  </a:lnTo>
                  <a:lnTo>
                    <a:pt x="67463" y="502586"/>
                  </a:lnTo>
                  <a:lnTo>
                    <a:pt x="52041" y="514738"/>
                  </a:lnTo>
                  <a:lnTo>
                    <a:pt x="31375" y="541310"/>
                  </a:lnTo>
                  <a:lnTo>
                    <a:pt x="3891" y="603298"/>
                  </a:lnTo>
                  <a:lnTo>
                    <a:pt x="0" y="632808"/>
                  </a:lnTo>
                  <a:lnTo>
                    <a:pt x="7035" y="684292"/>
                  </a:lnTo>
                  <a:lnTo>
                    <a:pt x="13479" y="690910"/>
                  </a:lnTo>
                  <a:lnTo>
                    <a:pt x="22455" y="694152"/>
                  </a:lnTo>
                  <a:lnTo>
                    <a:pt x="33118" y="695144"/>
                  </a:lnTo>
                  <a:lnTo>
                    <a:pt x="51205" y="690006"/>
                  </a:lnTo>
                  <a:lnTo>
                    <a:pt x="67042" y="678754"/>
                  </a:lnTo>
                  <a:lnTo>
                    <a:pt x="122744" y="620773"/>
                  </a:lnTo>
                  <a:lnTo>
                    <a:pt x="146704" y="569611"/>
                  </a:lnTo>
                  <a:lnTo>
                    <a:pt x="167048" y="520264"/>
                  </a:lnTo>
                  <a:lnTo>
                    <a:pt x="186478" y="460763"/>
                  </a:lnTo>
                  <a:lnTo>
                    <a:pt x="201581" y="401523"/>
                  </a:lnTo>
                  <a:lnTo>
                    <a:pt x="207576" y="358687"/>
                  </a:lnTo>
                  <a:lnTo>
                    <a:pt x="210240" y="312353"/>
                  </a:lnTo>
                  <a:lnTo>
                    <a:pt x="217329" y="256996"/>
                  </a:lnTo>
                  <a:lnTo>
                    <a:pt x="214564" y="203606"/>
                  </a:lnTo>
                  <a:lnTo>
                    <a:pt x="212804" y="142973"/>
                  </a:lnTo>
                  <a:lnTo>
                    <a:pt x="206868" y="80867"/>
                  </a:lnTo>
                  <a:lnTo>
                    <a:pt x="194430" y="27568"/>
                  </a:lnTo>
                  <a:lnTo>
                    <a:pt x="187630" y="4142"/>
                  </a:lnTo>
                  <a:lnTo>
                    <a:pt x="181839" y="0"/>
                  </a:lnTo>
                  <a:lnTo>
                    <a:pt x="174469" y="749"/>
                  </a:lnTo>
                  <a:lnTo>
                    <a:pt x="166046" y="4757"/>
                  </a:lnTo>
                  <a:lnTo>
                    <a:pt x="153568" y="18570"/>
                  </a:lnTo>
                  <a:lnTo>
                    <a:pt x="148603" y="27167"/>
                  </a:lnTo>
                  <a:lnTo>
                    <a:pt x="140634" y="84161"/>
                  </a:lnTo>
                  <a:lnTo>
                    <a:pt x="139253" y="139211"/>
                  </a:lnTo>
                  <a:lnTo>
                    <a:pt x="138844" y="189707"/>
                  </a:lnTo>
                  <a:lnTo>
                    <a:pt x="138749" y="232181"/>
                  </a:lnTo>
                  <a:lnTo>
                    <a:pt x="138706" y="278355"/>
                  </a:lnTo>
                  <a:lnTo>
                    <a:pt x="141801" y="337910"/>
                  </a:lnTo>
                  <a:lnTo>
                    <a:pt x="147739" y="395063"/>
                  </a:lnTo>
                  <a:lnTo>
                    <a:pt x="154357" y="448529"/>
                  </a:lnTo>
                  <a:lnTo>
                    <a:pt x="158137" y="503235"/>
                  </a:lnTo>
                  <a:lnTo>
                    <a:pt x="173886" y="563377"/>
                  </a:lnTo>
                  <a:lnTo>
                    <a:pt x="180786" y="602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641346" y="2748398"/>
            <a:ext cx="1379234" cy="953541"/>
            <a:chOff x="3641346" y="2748398"/>
            <a:chExt cx="1379234" cy="953541"/>
          </a:xfrm>
        </p:grpSpPr>
        <p:sp>
          <p:nvSpPr>
            <p:cNvPr id="27" name="Freeform 26"/>
            <p:cNvSpPr/>
            <p:nvPr/>
          </p:nvSpPr>
          <p:spPr>
            <a:xfrm>
              <a:off x="3641346" y="2748398"/>
              <a:ext cx="271291" cy="658812"/>
            </a:xfrm>
            <a:custGeom>
              <a:avLst/>
              <a:gdLst/>
              <a:ahLst/>
              <a:cxnLst/>
              <a:rect l="0" t="0" r="0" b="0"/>
              <a:pathLst>
                <a:path w="271291" h="658812">
                  <a:moveTo>
                    <a:pt x="52643" y="0"/>
                  </a:moveTo>
                  <a:lnTo>
                    <a:pt x="43578" y="58617"/>
                  </a:lnTo>
                  <a:lnTo>
                    <a:pt x="42548" y="110175"/>
                  </a:lnTo>
                  <a:lnTo>
                    <a:pt x="42243" y="169905"/>
                  </a:lnTo>
                  <a:lnTo>
                    <a:pt x="42153" y="232056"/>
                  </a:lnTo>
                  <a:lnTo>
                    <a:pt x="42126" y="283747"/>
                  </a:lnTo>
                  <a:lnTo>
                    <a:pt x="42118" y="339877"/>
                  </a:lnTo>
                  <a:lnTo>
                    <a:pt x="42115" y="400961"/>
                  </a:lnTo>
                  <a:lnTo>
                    <a:pt x="42115" y="452336"/>
                  </a:lnTo>
                  <a:lnTo>
                    <a:pt x="36525" y="502783"/>
                  </a:lnTo>
                  <a:lnTo>
                    <a:pt x="27460" y="543597"/>
                  </a:lnTo>
                  <a:lnTo>
                    <a:pt x="24156" y="548401"/>
                  </a:lnTo>
                  <a:lnTo>
                    <a:pt x="20783" y="548095"/>
                  </a:lnTo>
                  <a:lnTo>
                    <a:pt x="17365" y="544381"/>
                  </a:lnTo>
                  <a:lnTo>
                    <a:pt x="12555" y="511208"/>
                  </a:lnTo>
                  <a:lnTo>
                    <a:pt x="19334" y="457172"/>
                  </a:lnTo>
                  <a:lnTo>
                    <a:pt x="29776" y="423627"/>
                  </a:lnTo>
                  <a:lnTo>
                    <a:pt x="60348" y="383325"/>
                  </a:lnTo>
                  <a:lnTo>
                    <a:pt x="86511" y="367302"/>
                  </a:lnTo>
                  <a:lnTo>
                    <a:pt x="127669" y="360734"/>
                  </a:lnTo>
                  <a:lnTo>
                    <a:pt x="153838" y="365437"/>
                  </a:lnTo>
                  <a:lnTo>
                    <a:pt x="199234" y="387520"/>
                  </a:lnTo>
                  <a:lnTo>
                    <a:pt x="231388" y="413128"/>
                  </a:lnTo>
                  <a:lnTo>
                    <a:pt x="251964" y="442943"/>
                  </a:lnTo>
                  <a:lnTo>
                    <a:pt x="268226" y="492864"/>
                  </a:lnTo>
                  <a:lnTo>
                    <a:pt x="271290" y="520088"/>
                  </a:lnTo>
                  <a:lnTo>
                    <a:pt x="266413" y="544666"/>
                  </a:lnTo>
                  <a:lnTo>
                    <a:pt x="238628" y="594629"/>
                  </a:lnTo>
                  <a:lnTo>
                    <a:pt x="189049" y="640591"/>
                  </a:lnTo>
                  <a:lnTo>
                    <a:pt x="167080" y="653204"/>
                  </a:lnTo>
                  <a:lnTo>
                    <a:pt x="141718" y="658811"/>
                  </a:lnTo>
                  <a:lnTo>
                    <a:pt x="88479" y="654004"/>
                  </a:lnTo>
                  <a:lnTo>
                    <a:pt x="55072" y="643905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03808" y="3222180"/>
              <a:ext cx="234040" cy="230184"/>
            </a:xfrm>
            <a:custGeom>
              <a:avLst/>
              <a:gdLst/>
              <a:ahLst/>
              <a:cxnLst/>
              <a:rect l="0" t="0" r="0" b="0"/>
              <a:pathLst>
                <a:path w="234040" h="230184">
                  <a:moveTo>
                    <a:pt x="137621" y="42114"/>
                  </a:moveTo>
                  <a:lnTo>
                    <a:pt x="126443" y="25347"/>
                  </a:lnTo>
                  <a:lnTo>
                    <a:pt x="111596" y="13995"/>
                  </a:lnTo>
                  <a:lnTo>
                    <a:pt x="102724" y="9330"/>
                  </a:lnTo>
                  <a:lnTo>
                    <a:pt x="83507" y="7267"/>
                  </a:lnTo>
                  <a:lnTo>
                    <a:pt x="73469" y="8354"/>
                  </a:lnTo>
                  <a:lnTo>
                    <a:pt x="56077" y="18921"/>
                  </a:lnTo>
                  <a:lnTo>
                    <a:pt x="25847" y="54301"/>
                  </a:lnTo>
                  <a:lnTo>
                    <a:pt x="17754" y="77556"/>
                  </a:lnTo>
                  <a:lnTo>
                    <a:pt x="11817" y="101150"/>
                  </a:lnTo>
                  <a:lnTo>
                    <a:pt x="1380" y="119435"/>
                  </a:lnTo>
                  <a:lnTo>
                    <a:pt x="0" y="129927"/>
                  </a:lnTo>
                  <a:lnTo>
                    <a:pt x="4706" y="154061"/>
                  </a:lnTo>
                  <a:lnTo>
                    <a:pt x="20510" y="188368"/>
                  </a:lnTo>
                  <a:lnTo>
                    <a:pt x="45600" y="215170"/>
                  </a:lnTo>
                  <a:lnTo>
                    <a:pt x="68257" y="224313"/>
                  </a:lnTo>
                  <a:lnTo>
                    <a:pt x="120930" y="230183"/>
                  </a:lnTo>
                  <a:lnTo>
                    <a:pt x="162441" y="220021"/>
                  </a:lnTo>
                  <a:lnTo>
                    <a:pt x="193198" y="202192"/>
                  </a:lnTo>
                  <a:lnTo>
                    <a:pt x="206386" y="185790"/>
                  </a:lnTo>
                  <a:lnTo>
                    <a:pt x="229973" y="141075"/>
                  </a:lnTo>
                  <a:lnTo>
                    <a:pt x="234039" y="114563"/>
                  </a:lnTo>
                  <a:lnTo>
                    <a:pt x="233485" y="100942"/>
                  </a:lnTo>
                  <a:lnTo>
                    <a:pt x="215938" y="59415"/>
                  </a:lnTo>
                  <a:lnTo>
                    <a:pt x="1692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57243" y="3232709"/>
              <a:ext cx="16118" cy="73701"/>
            </a:xfrm>
            <a:custGeom>
              <a:avLst/>
              <a:gdLst/>
              <a:ahLst/>
              <a:cxnLst/>
              <a:rect l="0" t="0" r="0" b="0"/>
              <a:pathLst>
                <a:path w="16118" h="73701">
                  <a:moveTo>
                    <a:pt x="10528" y="0"/>
                  </a:moveTo>
                  <a:lnTo>
                    <a:pt x="16117" y="16768"/>
                  </a:lnTo>
                  <a:lnTo>
                    <a:pt x="12622" y="3435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57243" y="3148481"/>
              <a:ext cx="190653" cy="305606"/>
            </a:xfrm>
            <a:custGeom>
              <a:avLst/>
              <a:gdLst/>
              <a:ahLst/>
              <a:cxnLst/>
              <a:rect l="0" t="0" r="0" b="0"/>
              <a:pathLst>
                <a:path w="190653" h="305606">
                  <a:moveTo>
                    <a:pt x="0" y="252684"/>
                  </a:moveTo>
                  <a:lnTo>
                    <a:pt x="17980" y="283966"/>
                  </a:lnTo>
                  <a:lnTo>
                    <a:pt x="34897" y="300122"/>
                  </a:lnTo>
                  <a:lnTo>
                    <a:pt x="45491" y="304197"/>
                  </a:lnTo>
                  <a:lnTo>
                    <a:pt x="69742" y="305605"/>
                  </a:lnTo>
                  <a:lnTo>
                    <a:pt x="109701" y="294230"/>
                  </a:lnTo>
                  <a:lnTo>
                    <a:pt x="131034" y="276218"/>
                  </a:lnTo>
                  <a:lnTo>
                    <a:pt x="169382" y="226527"/>
                  </a:lnTo>
                  <a:lnTo>
                    <a:pt x="189137" y="179943"/>
                  </a:lnTo>
                  <a:lnTo>
                    <a:pt x="190652" y="119036"/>
                  </a:lnTo>
                  <a:lnTo>
                    <a:pt x="187510" y="71405"/>
                  </a:lnTo>
                  <a:lnTo>
                    <a:pt x="169793" y="2580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78341" y="3201588"/>
              <a:ext cx="229548" cy="500351"/>
            </a:xfrm>
            <a:custGeom>
              <a:avLst/>
              <a:gdLst/>
              <a:ahLst/>
              <a:cxnLst/>
              <a:rect l="0" t="0" r="0" b="0"/>
              <a:pathLst>
                <a:path w="229548" h="500351">
                  <a:moveTo>
                    <a:pt x="115814" y="189049"/>
                  </a:moveTo>
                  <a:lnTo>
                    <a:pt x="127266" y="134904"/>
                  </a:lnTo>
                  <a:lnTo>
                    <a:pt x="131432" y="108833"/>
                  </a:lnTo>
                  <a:lnTo>
                    <a:pt x="121654" y="52707"/>
                  </a:lnTo>
                  <a:lnTo>
                    <a:pt x="106366" y="20749"/>
                  </a:lnTo>
                  <a:lnTo>
                    <a:pt x="90558" y="5844"/>
                  </a:lnTo>
                  <a:lnTo>
                    <a:pt x="81429" y="232"/>
                  </a:lnTo>
                  <a:lnTo>
                    <a:pt x="71833" y="0"/>
                  </a:lnTo>
                  <a:lnTo>
                    <a:pt x="51813" y="9101"/>
                  </a:lnTo>
                  <a:lnTo>
                    <a:pt x="26400" y="39544"/>
                  </a:lnTo>
                  <a:lnTo>
                    <a:pt x="17583" y="64890"/>
                  </a:lnTo>
                  <a:lnTo>
                    <a:pt x="11922" y="119290"/>
                  </a:lnTo>
                  <a:lnTo>
                    <a:pt x="17387" y="144007"/>
                  </a:lnTo>
                  <a:lnTo>
                    <a:pt x="22120" y="155511"/>
                  </a:lnTo>
                  <a:lnTo>
                    <a:pt x="31124" y="162011"/>
                  </a:lnTo>
                  <a:lnTo>
                    <a:pt x="56727" y="166114"/>
                  </a:lnTo>
                  <a:lnTo>
                    <a:pt x="81364" y="160918"/>
                  </a:lnTo>
                  <a:lnTo>
                    <a:pt x="92847" y="156257"/>
                  </a:lnTo>
                  <a:lnTo>
                    <a:pt x="108726" y="141719"/>
                  </a:lnTo>
                  <a:lnTo>
                    <a:pt x="128452" y="103790"/>
                  </a:lnTo>
                  <a:lnTo>
                    <a:pt x="133597" y="99454"/>
                  </a:lnTo>
                  <a:lnTo>
                    <a:pt x="139368" y="98903"/>
                  </a:lnTo>
                  <a:lnTo>
                    <a:pt x="145554" y="100876"/>
                  </a:lnTo>
                  <a:lnTo>
                    <a:pt x="155548" y="112426"/>
                  </a:lnTo>
                  <a:lnTo>
                    <a:pt x="163889" y="132768"/>
                  </a:lnTo>
                  <a:lnTo>
                    <a:pt x="175162" y="181341"/>
                  </a:lnTo>
                  <a:lnTo>
                    <a:pt x="189451" y="240862"/>
                  </a:lnTo>
                  <a:lnTo>
                    <a:pt x="203539" y="297679"/>
                  </a:lnTo>
                  <a:lnTo>
                    <a:pt x="221097" y="359678"/>
                  </a:lnTo>
                  <a:lnTo>
                    <a:pt x="229547" y="419675"/>
                  </a:lnTo>
                  <a:lnTo>
                    <a:pt x="224464" y="447137"/>
                  </a:lnTo>
                  <a:lnTo>
                    <a:pt x="213236" y="469871"/>
                  </a:lnTo>
                  <a:lnTo>
                    <a:pt x="196547" y="487774"/>
                  </a:lnTo>
                  <a:lnTo>
                    <a:pt x="171192" y="497290"/>
                  </a:lnTo>
                  <a:lnTo>
                    <a:pt x="142766" y="500350"/>
                  </a:lnTo>
                  <a:lnTo>
                    <a:pt x="89682" y="492782"/>
                  </a:lnTo>
                  <a:lnTo>
                    <a:pt x="29153" y="474433"/>
                  </a:lnTo>
                  <a:lnTo>
                    <a:pt x="0" y="462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78382" y="2916854"/>
              <a:ext cx="246569" cy="526426"/>
            </a:xfrm>
            <a:custGeom>
              <a:avLst/>
              <a:gdLst/>
              <a:ahLst/>
              <a:cxnLst/>
              <a:rect l="0" t="0" r="0" b="0"/>
              <a:pathLst>
                <a:path w="246569" h="526426">
                  <a:moveTo>
                    <a:pt x="0" y="0"/>
                  </a:moveTo>
                  <a:lnTo>
                    <a:pt x="11454" y="52050"/>
                  </a:lnTo>
                  <a:lnTo>
                    <a:pt x="21332" y="101990"/>
                  </a:lnTo>
                  <a:lnTo>
                    <a:pt x="29561" y="160786"/>
                  </a:lnTo>
                  <a:lnTo>
                    <a:pt x="38421" y="218630"/>
                  </a:lnTo>
                  <a:lnTo>
                    <a:pt x="44505" y="282049"/>
                  </a:lnTo>
                  <a:lnTo>
                    <a:pt x="56625" y="339983"/>
                  </a:lnTo>
                  <a:lnTo>
                    <a:pt x="61232" y="387995"/>
                  </a:lnTo>
                  <a:lnTo>
                    <a:pt x="62596" y="444854"/>
                  </a:lnTo>
                  <a:lnTo>
                    <a:pt x="61888" y="500780"/>
                  </a:lnTo>
                  <a:lnTo>
                    <a:pt x="59976" y="499969"/>
                  </a:lnTo>
                  <a:lnTo>
                    <a:pt x="57531" y="494750"/>
                  </a:lnTo>
                  <a:lnTo>
                    <a:pt x="54092" y="465047"/>
                  </a:lnTo>
                  <a:lnTo>
                    <a:pt x="68570" y="413089"/>
                  </a:lnTo>
                  <a:lnTo>
                    <a:pt x="82579" y="374041"/>
                  </a:lnTo>
                  <a:lnTo>
                    <a:pt x="98703" y="354974"/>
                  </a:lnTo>
                  <a:lnTo>
                    <a:pt x="127512" y="336674"/>
                  </a:lnTo>
                  <a:lnTo>
                    <a:pt x="151039" y="334077"/>
                  </a:lnTo>
                  <a:lnTo>
                    <a:pt x="175923" y="337992"/>
                  </a:lnTo>
                  <a:lnTo>
                    <a:pt x="198681" y="347530"/>
                  </a:lnTo>
                  <a:lnTo>
                    <a:pt x="214255" y="362688"/>
                  </a:lnTo>
                  <a:lnTo>
                    <a:pt x="229600" y="394072"/>
                  </a:lnTo>
                  <a:lnTo>
                    <a:pt x="246568" y="451934"/>
                  </a:lnTo>
                  <a:lnTo>
                    <a:pt x="243374" y="494683"/>
                  </a:lnTo>
                  <a:lnTo>
                    <a:pt x="24215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04766" y="2906326"/>
              <a:ext cx="1" cy="536954"/>
            </a:xfrm>
            <a:custGeom>
              <a:avLst/>
              <a:gdLst/>
              <a:ahLst/>
              <a:cxnLst/>
              <a:rect l="0" t="0" r="0" b="0"/>
              <a:pathLst>
                <a:path w="1" h="536954">
                  <a:moveTo>
                    <a:pt x="0" y="0"/>
                  </a:moveTo>
                  <a:lnTo>
                    <a:pt x="0" y="62477"/>
                  </a:lnTo>
                  <a:lnTo>
                    <a:pt x="0" y="119186"/>
                  </a:lnTo>
                  <a:lnTo>
                    <a:pt x="0" y="182683"/>
                  </a:lnTo>
                  <a:lnTo>
                    <a:pt x="0" y="241499"/>
                  </a:lnTo>
                  <a:lnTo>
                    <a:pt x="0" y="298177"/>
                  </a:lnTo>
                  <a:lnTo>
                    <a:pt x="0" y="361669"/>
                  </a:lnTo>
                  <a:lnTo>
                    <a:pt x="0" y="420484"/>
                  </a:lnTo>
                  <a:lnTo>
                    <a:pt x="0" y="482751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46838" y="3096900"/>
              <a:ext cx="273742" cy="19996"/>
            </a:xfrm>
            <a:custGeom>
              <a:avLst/>
              <a:gdLst/>
              <a:ahLst/>
              <a:cxnLst/>
              <a:rect l="0" t="0" r="0" b="0"/>
              <a:pathLst>
                <a:path w="273742" h="19996">
                  <a:moveTo>
                    <a:pt x="273741" y="19995"/>
                  </a:moveTo>
                  <a:lnTo>
                    <a:pt x="236264" y="11662"/>
                  </a:lnTo>
                  <a:lnTo>
                    <a:pt x="176086" y="2520"/>
                  </a:lnTo>
                  <a:lnTo>
                    <a:pt x="122364" y="0"/>
                  </a:lnTo>
                  <a:lnTo>
                    <a:pt x="64333" y="423"/>
                  </a:lnTo>
                  <a:lnTo>
                    <a:pt x="14095" y="7334"/>
                  </a:lnTo>
                  <a:lnTo>
                    <a:pt x="0" y="9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Straight Connector 35"/>
          <p:cNvCxnSpPr/>
          <p:nvPr/>
        </p:nvCxnSpPr>
        <p:spPr>
          <a:xfrm>
            <a:off x="3378134" y="2569414"/>
            <a:ext cx="0" cy="171614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5273263" y="2590800"/>
            <a:ext cx="0" cy="89459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5589118" y="2600999"/>
            <a:ext cx="1642447" cy="823397"/>
            <a:chOff x="5589118" y="2600999"/>
            <a:chExt cx="1642447" cy="823397"/>
          </a:xfrm>
        </p:grpSpPr>
        <p:sp>
          <p:nvSpPr>
            <p:cNvPr id="38" name="Freeform 37"/>
            <p:cNvSpPr/>
            <p:nvPr/>
          </p:nvSpPr>
          <p:spPr>
            <a:xfrm>
              <a:off x="5589118" y="2600999"/>
              <a:ext cx="288261" cy="781948"/>
            </a:xfrm>
            <a:custGeom>
              <a:avLst/>
              <a:gdLst/>
              <a:ahLst/>
              <a:cxnLst/>
              <a:rect l="0" t="0" r="0" b="0"/>
              <a:pathLst>
                <a:path w="288261" h="781948">
                  <a:moveTo>
                    <a:pt x="0" y="0"/>
                  </a:moveTo>
                  <a:lnTo>
                    <a:pt x="8334" y="57264"/>
                  </a:lnTo>
                  <a:lnTo>
                    <a:pt x="9878" y="106654"/>
                  </a:lnTo>
                  <a:lnTo>
                    <a:pt x="15989" y="164567"/>
                  </a:lnTo>
                  <a:lnTo>
                    <a:pt x="19556" y="215657"/>
                  </a:lnTo>
                  <a:lnTo>
                    <a:pt x="20390" y="258064"/>
                  </a:lnTo>
                  <a:lnTo>
                    <a:pt x="20761" y="303038"/>
                  </a:lnTo>
                  <a:lnTo>
                    <a:pt x="20969" y="365480"/>
                  </a:lnTo>
                  <a:lnTo>
                    <a:pt x="17921" y="426566"/>
                  </a:lnTo>
                  <a:lnTo>
                    <a:pt x="12719" y="474220"/>
                  </a:lnTo>
                  <a:lnTo>
                    <a:pt x="11178" y="533963"/>
                  </a:lnTo>
                  <a:lnTo>
                    <a:pt x="7602" y="588710"/>
                  </a:lnTo>
                  <a:lnTo>
                    <a:pt x="2253" y="641976"/>
                  </a:lnTo>
                  <a:lnTo>
                    <a:pt x="1002" y="665518"/>
                  </a:lnTo>
                  <a:lnTo>
                    <a:pt x="445" y="656485"/>
                  </a:lnTo>
                  <a:lnTo>
                    <a:pt x="14693" y="599526"/>
                  </a:lnTo>
                  <a:lnTo>
                    <a:pt x="35153" y="536901"/>
                  </a:lnTo>
                  <a:lnTo>
                    <a:pt x="51230" y="510941"/>
                  </a:lnTo>
                  <a:lnTo>
                    <a:pt x="70812" y="488432"/>
                  </a:lnTo>
                  <a:lnTo>
                    <a:pt x="102610" y="472534"/>
                  </a:lnTo>
                  <a:lnTo>
                    <a:pt x="128273" y="470498"/>
                  </a:lnTo>
                  <a:lnTo>
                    <a:pt x="154107" y="474662"/>
                  </a:lnTo>
                  <a:lnTo>
                    <a:pt x="210067" y="502898"/>
                  </a:lnTo>
                  <a:lnTo>
                    <a:pt x="236417" y="528813"/>
                  </a:lnTo>
                  <a:lnTo>
                    <a:pt x="265112" y="577416"/>
                  </a:lnTo>
                  <a:lnTo>
                    <a:pt x="287105" y="640403"/>
                  </a:lnTo>
                  <a:lnTo>
                    <a:pt x="288260" y="662480"/>
                  </a:lnTo>
                  <a:lnTo>
                    <a:pt x="279469" y="705248"/>
                  </a:lnTo>
                  <a:lnTo>
                    <a:pt x="264260" y="731358"/>
                  </a:lnTo>
                  <a:lnTo>
                    <a:pt x="244936" y="753912"/>
                  </a:lnTo>
                  <a:lnTo>
                    <a:pt x="218803" y="769823"/>
                  </a:lnTo>
                  <a:lnTo>
                    <a:pt x="183244" y="781947"/>
                  </a:lnTo>
                  <a:lnTo>
                    <a:pt x="137483" y="781769"/>
                  </a:lnTo>
                  <a:lnTo>
                    <a:pt x="86429" y="770059"/>
                  </a:lnTo>
                  <a:lnTo>
                    <a:pt x="54465" y="751731"/>
                  </a:lnTo>
                  <a:lnTo>
                    <a:pt x="25230" y="724048"/>
                  </a:lnTo>
                  <a:lnTo>
                    <a:pt x="10529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28800" y="3205865"/>
              <a:ext cx="239387" cy="198908"/>
            </a:xfrm>
            <a:custGeom>
              <a:avLst/>
              <a:gdLst/>
              <a:ahLst/>
              <a:cxnLst/>
              <a:rect l="0" t="0" r="0" b="0"/>
              <a:pathLst>
                <a:path w="239387" h="198908">
                  <a:moveTo>
                    <a:pt x="144629" y="90015"/>
                  </a:moveTo>
                  <a:lnTo>
                    <a:pt x="130056" y="47323"/>
                  </a:lnTo>
                  <a:lnTo>
                    <a:pt x="105226" y="11262"/>
                  </a:lnTo>
                  <a:lnTo>
                    <a:pt x="85393" y="2371"/>
                  </a:lnTo>
                  <a:lnTo>
                    <a:pt x="73553" y="0"/>
                  </a:lnTo>
                  <a:lnTo>
                    <a:pt x="63320" y="759"/>
                  </a:lnTo>
                  <a:lnTo>
                    <a:pt x="45711" y="7842"/>
                  </a:lnTo>
                  <a:lnTo>
                    <a:pt x="22643" y="30572"/>
                  </a:lnTo>
                  <a:lnTo>
                    <a:pt x="6580" y="59534"/>
                  </a:lnTo>
                  <a:lnTo>
                    <a:pt x="0" y="101521"/>
                  </a:lnTo>
                  <a:lnTo>
                    <a:pt x="3640" y="145416"/>
                  </a:lnTo>
                  <a:lnTo>
                    <a:pt x="17717" y="182469"/>
                  </a:lnTo>
                  <a:lnTo>
                    <a:pt x="26096" y="190255"/>
                  </a:lnTo>
                  <a:lnTo>
                    <a:pt x="47884" y="198907"/>
                  </a:lnTo>
                  <a:lnTo>
                    <a:pt x="57905" y="198874"/>
                  </a:lnTo>
                  <a:lnTo>
                    <a:pt x="75280" y="192599"/>
                  </a:lnTo>
                  <a:lnTo>
                    <a:pt x="87681" y="175772"/>
                  </a:lnTo>
                  <a:lnTo>
                    <a:pt x="116203" y="114566"/>
                  </a:lnTo>
                  <a:lnTo>
                    <a:pt x="125366" y="91568"/>
                  </a:lnTo>
                  <a:lnTo>
                    <a:pt x="130617" y="87540"/>
                  </a:lnTo>
                  <a:lnTo>
                    <a:pt x="136458" y="88365"/>
                  </a:lnTo>
                  <a:lnTo>
                    <a:pt x="142691" y="92425"/>
                  </a:lnTo>
                  <a:lnTo>
                    <a:pt x="152736" y="106294"/>
                  </a:lnTo>
                  <a:lnTo>
                    <a:pt x="168088" y="130713"/>
                  </a:lnTo>
                  <a:lnTo>
                    <a:pt x="194237" y="159925"/>
                  </a:lnTo>
                  <a:lnTo>
                    <a:pt x="202268" y="163528"/>
                  </a:lnTo>
                  <a:lnTo>
                    <a:pt x="239386" y="163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10734" y="2843155"/>
              <a:ext cx="25779" cy="579068"/>
            </a:xfrm>
            <a:custGeom>
              <a:avLst/>
              <a:gdLst/>
              <a:ahLst/>
              <a:cxnLst/>
              <a:rect l="0" t="0" r="0" b="0"/>
              <a:pathLst>
                <a:path w="25779" h="579068">
                  <a:moveTo>
                    <a:pt x="10094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6887" y="164801"/>
                  </a:lnTo>
                  <a:lnTo>
                    <a:pt x="9461" y="221069"/>
                  </a:lnTo>
                  <a:lnTo>
                    <a:pt x="9970" y="277244"/>
                  </a:lnTo>
                  <a:lnTo>
                    <a:pt x="10070" y="336910"/>
                  </a:lnTo>
                  <a:lnTo>
                    <a:pt x="11257" y="396053"/>
                  </a:lnTo>
                  <a:lnTo>
                    <a:pt x="18426" y="456089"/>
                  </a:lnTo>
                  <a:lnTo>
                    <a:pt x="25778" y="512401"/>
                  </a:lnTo>
                  <a:lnTo>
                    <a:pt x="22110" y="561839"/>
                  </a:lnTo>
                  <a:lnTo>
                    <a:pt x="20623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49365" y="2822098"/>
              <a:ext cx="18863" cy="600125"/>
            </a:xfrm>
            <a:custGeom>
              <a:avLst/>
              <a:gdLst/>
              <a:ahLst/>
              <a:cxnLst/>
              <a:rect l="0" t="0" r="0" b="0"/>
              <a:pathLst>
                <a:path w="18863" h="600125">
                  <a:moveTo>
                    <a:pt x="8334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7444" y="164801"/>
                  </a:lnTo>
                  <a:lnTo>
                    <a:pt x="8158" y="221070"/>
                  </a:lnTo>
                  <a:lnTo>
                    <a:pt x="8299" y="277244"/>
                  </a:lnTo>
                  <a:lnTo>
                    <a:pt x="8327" y="336911"/>
                  </a:lnTo>
                  <a:lnTo>
                    <a:pt x="8331" y="378245"/>
                  </a:lnTo>
                  <a:lnTo>
                    <a:pt x="8332" y="423912"/>
                  </a:lnTo>
                  <a:lnTo>
                    <a:pt x="9503" y="469165"/>
                  </a:lnTo>
                  <a:lnTo>
                    <a:pt x="15569" y="526356"/>
                  </a:lnTo>
                  <a:lnTo>
                    <a:pt x="18211" y="578837"/>
                  </a:lnTo>
                  <a:lnTo>
                    <a:pt x="18862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85816" y="3148481"/>
              <a:ext cx="164405" cy="275915"/>
            </a:xfrm>
            <a:custGeom>
              <a:avLst/>
              <a:gdLst/>
              <a:ahLst/>
              <a:cxnLst/>
              <a:rect l="0" t="0" r="0" b="0"/>
              <a:pathLst>
                <a:path w="164405" h="275915">
                  <a:moveTo>
                    <a:pt x="71924" y="0"/>
                  </a:moveTo>
                  <a:lnTo>
                    <a:pt x="29262" y="48901"/>
                  </a:lnTo>
                  <a:lnTo>
                    <a:pt x="7215" y="94017"/>
                  </a:lnTo>
                  <a:lnTo>
                    <a:pt x="0" y="145130"/>
                  </a:lnTo>
                  <a:lnTo>
                    <a:pt x="1090" y="186371"/>
                  </a:lnTo>
                  <a:lnTo>
                    <a:pt x="21234" y="239109"/>
                  </a:lnTo>
                  <a:lnTo>
                    <a:pt x="35358" y="259519"/>
                  </a:lnTo>
                  <a:lnTo>
                    <a:pt x="53332" y="272489"/>
                  </a:lnTo>
                  <a:lnTo>
                    <a:pt x="73019" y="275914"/>
                  </a:lnTo>
                  <a:lnTo>
                    <a:pt x="83183" y="275190"/>
                  </a:lnTo>
                  <a:lnTo>
                    <a:pt x="100715" y="268146"/>
                  </a:lnTo>
                  <a:lnTo>
                    <a:pt x="131032" y="244559"/>
                  </a:lnTo>
                  <a:lnTo>
                    <a:pt x="146889" y="213102"/>
                  </a:lnTo>
                  <a:lnTo>
                    <a:pt x="161558" y="160551"/>
                  </a:lnTo>
                  <a:lnTo>
                    <a:pt x="164404" y="132967"/>
                  </a:lnTo>
                  <a:lnTo>
                    <a:pt x="154828" y="91130"/>
                  </a:lnTo>
                  <a:lnTo>
                    <a:pt x="130631" y="44647"/>
                  </a:lnTo>
                  <a:lnTo>
                    <a:pt x="117123" y="27252"/>
                  </a:lnTo>
                  <a:lnTo>
                    <a:pt x="107905" y="22847"/>
                  </a:lnTo>
                  <a:lnTo>
                    <a:pt x="5086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88130" y="3137953"/>
              <a:ext cx="244514" cy="259014"/>
            </a:xfrm>
            <a:custGeom>
              <a:avLst/>
              <a:gdLst/>
              <a:ahLst/>
              <a:cxnLst/>
              <a:rect l="0" t="0" r="0" b="0"/>
              <a:pathLst>
                <a:path w="244514" h="259014">
                  <a:moveTo>
                    <a:pt x="122294" y="0"/>
                  </a:moveTo>
                  <a:lnTo>
                    <a:pt x="104313" y="15641"/>
                  </a:lnTo>
                  <a:lnTo>
                    <a:pt x="68180" y="37447"/>
                  </a:lnTo>
                  <a:lnTo>
                    <a:pt x="25221" y="85000"/>
                  </a:lnTo>
                  <a:lnTo>
                    <a:pt x="10520" y="105628"/>
                  </a:lnTo>
                  <a:lnTo>
                    <a:pt x="2427" y="129614"/>
                  </a:lnTo>
                  <a:lnTo>
                    <a:pt x="0" y="155872"/>
                  </a:lnTo>
                  <a:lnTo>
                    <a:pt x="2821" y="183140"/>
                  </a:lnTo>
                  <a:lnTo>
                    <a:pt x="8720" y="194623"/>
                  </a:lnTo>
                  <a:lnTo>
                    <a:pt x="48690" y="229863"/>
                  </a:lnTo>
                  <a:lnTo>
                    <a:pt x="83328" y="249041"/>
                  </a:lnTo>
                  <a:lnTo>
                    <a:pt x="126347" y="259013"/>
                  </a:lnTo>
                  <a:lnTo>
                    <a:pt x="169898" y="258848"/>
                  </a:lnTo>
                  <a:lnTo>
                    <a:pt x="182107" y="256794"/>
                  </a:lnTo>
                  <a:lnTo>
                    <a:pt x="201909" y="245151"/>
                  </a:lnTo>
                  <a:lnTo>
                    <a:pt x="226213" y="215746"/>
                  </a:lnTo>
                  <a:lnTo>
                    <a:pt x="238670" y="190643"/>
                  </a:lnTo>
                  <a:lnTo>
                    <a:pt x="244513" y="150203"/>
                  </a:lnTo>
                  <a:lnTo>
                    <a:pt x="238185" y="108585"/>
                  </a:lnTo>
                  <a:lnTo>
                    <a:pt x="222013" y="68958"/>
                  </a:lnTo>
                  <a:lnTo>
                    <a:pt x="201233" y="41359"/>
                  </a:lnTo>
                  <a:lnTo>
                    <a:pt x="183114" y="25790"/>
                  </a:lnTo>
                  <a:lnTo>
                    <a:pt x="157124" y="17311"/>
                  </a:lnTo>
                  <a:lnTo>
                    <a:pt x="10123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97593" y="3027315"/>
              <a:ext cx="233972" cy="323000"/>
            </a:xfrm>
            <a:custGeom>
              <a:avLst/>
              <a:gdLst/>
              <a:ahLst/>
              <a:cxnLst/>
              <a:rect l="0" t="0" r="0" b="0"/>
              <a:pathLst>
                <a:path w="233972" h="323000">
                  <a:moveTo>
                    <a:pt x="2344" y="121166"/>
                  </a:moveTo>
                  <a:lnTo>
                    <a:pt x="5464" y="170097"/>
                  </a:lnTo>
                  <a:lnTo>
                    <a:pt x="10677" y="217942"/>
                  </a:lnTo>
                  <a:lnTo>
                    <a:pt x="18028" y="280922"/>
                  </a:lnTo>
                  <a:lnTo>
                    <a:pt x="27398" y="318630"/>
                  </a:lnTo>
                  <a:lnTo>
                    <a:pt x="26065" y="322999"/>
                  </a:lnTo>
                  <a:lnTo>
                    <a:pt x="21668" y="322402"/>
                  </a:lnTo>
                  <a:lnTo>
                    <a:pt x="15227" y="318494"/>
                  </a:lnTo>
                  <a:lnTo>
                    <a:pt x="4950" y="301674"/>
                  </a:lnTo>
                  <a:lnTo>
                    <a:pt x="572" y="290638"/>
                  </a:lnTo>
                  <a:lnTo>
                    <a:pt x="0" y="247159"/>
                  </a:lnTo>
                  <a:lnTo>
                    <a:pt x="7239" y="197232"/>
                  </a:lnTo>
                  <a:lnTo>
                    <a:pt x="16792" y="139805"/>
                  </a:lnTo>
                  <a:lnTo>
                    <a:pt x="32621" y="83925"/>
                  </a:lnTo>
                  <a:lnTo>
                    <a:pt x="58931" y="30622"/>
                  </a:lnTo>
                  <a:lnTo>
                    <a:pt x="72727" y="12294"/>
                  </a:lnTo>
                  <a:lnTo>
                    <a:pt x="92897" y="2589"/>
                  </a:lnTo>
                  <a:lnTo>
                    <a:pt x="104826" y="0"/>
                  </a:lnTo>
                  <a:lnTo>
                    <a:pt x="127441" y="3364"/>
                  </a:lnTo>
                  <a:lnTo>
                    <a:pt x="148020" y="13828"/>
                  </a:lnTo>
                  <a:lnTo>
                    <a:pt x="172760" y="40619"/>
                  </a:lnTo>
                  <a:lnTo>
                    <a:pt x="198960" y="91001"/>
                  </a:lnTo>
                  <a:lnTo>
                    <a:pt x="218312" y="153892"/>
                  </a:lnTo>
                  <a:lnTo>
                    <a:pt x="222429" y="214415"/>
                  </a:lnTo>
                  <a:lnTo>
                    <a:pt x="228831" y="271777"/>
                  </a:lnTo>
                  <a:lnTo>
                    <a:pt x="233971" y="310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>
            <a:off x="6094486" y="3495921"/>
            <a:ext cx="810694" cy="8001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 46"/>
          <p:cNvSpPr/>
          <p:nvPr/>
        </p:nvSpPr>
        <p:spPr>
          <a:xfrm>
            <a:off x="6492158" y="3669523"/>
            <a:ext cx="208931" cy="321239"/>
          </a:xfrm>
          <a:custGeom>
            <a:avLst/>
            <a:gdLst/>
            <a:ahLst/>
            <a:cxnLst/>
            <a:rect l="0" t="0" r="0" b="0"/>
            <a:pathLst>
              <a:path w="208931" h="321239">
                <a:moveTo>
                  <a:pt x="149811" y="131724"/>
                </a:moveTo>
                <a:lnTo>
                  <a:pt x="199309" y="76637"/>
                </a:lnTo>
                <a:lnTo>
                  <a:pt x="206904" y="53819"/>
                </a:lnTo>
                <a:lnTo>
                  <a:pt x="208930" y="41183"/>
                </a:lnTo>
                <a:lnTo>
                  <a:pt x="204943" y="20904"/>
                </a:lnTo>
                <a:lnTo>
                  <a:pt x="200604" y="12221"/>
                </a:lnTo>
                <a:lnTo>
                  <a:pt x="193030" y="6432"/>
                </a:lnTo>
                <a:lnTo>
                  <a:pt x="172139" y="0"/>
                </a:lnTo>
                <a:lnTo>
                  <a:pt x="139658" y="1968"/>
                </a:lnTo>
                <a:lnTo>
                  <a:pt x="121512" y="10104"/>
                </a:lnTo>
                <a:lnTo>
                  <a:pt x="90799" y="34392"/>
                </a:lnTo>
                <a:lnTo>
                  <a:pt x="42224" y="93369"/>
                </a:lnTo>
                <a:lnTo>
                  <a:pt x="4883" y="155197"/>
                </a:lnTo>
                <a:lnTo>
                  <a:pt x="549" y="164920"/>
                </a:lnTo>
                <a:lnTo>
                  <a:pt x="0" y="174912"/>
                </a:lnTo>
                <a:lnTo>
                  <a:pt x="5629" y="195372"/>
                </a:lnTo>
                <a:lnTo>
                  <a:pt x="12745" y="202232"/>
                </a:lnTo>
                <a:lnTo>
                  <a:pt x="33130" y="209855"/>
                </a:lnTo>
                <a:lnTo>
                  <a:pt x="54668" y="210123"/>
                </a:lnTo>
                <a:lnTo>
                  <a:pt x="75940" y="205173"/>
                </a:lnTo>
                <a:lnTo>
                  <a:pt x="97092" y="195174"/>
                </a:lnTo>
                <a:lnTo>
                  <a:pt x="152904" y="138360"/>
                </a:lnTo>
                <a:lnTo>
                  <a:pt x="169574" y="115363"/>
                </a:lnTo>
                <a:lnTo>
                  <a:pt x="168835" y="114968"/>
                </a:lnTo>
                <a:lnTo>
                  <a:pt x="166004" y="117044"/>
                </a:lnTo>
                <a:lnTo>
                  <a:pt x="135476" y="174828"/>
                </a:lnTo>
                <a:lnTo>
                  <a:pt x="123856" y="206887"/>
                </a:lnTo>
                <a:lnTo>
                  <a:pt x="119337" y="259049"/>
                </a:lnTo>
                <a:lnTo>
                  <a:pt x="121674" y="294233"/>
                </a:lnTo>
                <a:lnTo>
                  <a:pt x="128754" y="32123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143996" y="2486442"/>
            <a:ext cx="4358800" cy="726817"/>
            <a:chOff x="2143996" y="2486442"/>
            <a:chExt cx="4358800" cy="726817"/>
          </a:xfrm>
        </p:grpSpPr>
        <p:sp>
          <p:nvSpPr>
            <p:cNvPr id="2" name="Freeform 1"/>
            <p:cNvSpPr/>
            <p:nvPr/>
          </p:nvSpPr>
          <p:spPr>
            <a:xfrm>
              <a:off x="2165053" y="2486442"/>
              <a:ext cx="263214" cy="644339"/>
            </a:xfrm>
            <a:custGeom>
              <a:avLst/>
              <a:gdLst/>
              <a:ahLst/>
              <a:cxnLst/>
              <a:rect l="0" t="0" r="0" b="0"/>
              <a:pathLst>
                <a:path w="263214" h="644339">
                  <a:moveTo>
                    <a:pt x="0" y="623281"/>
                  </a:moveTo>
                  <a:lnTo>
                    <a:pt x="0" y="574350"/>
                  </a:lnTo>
                  <a:lnTo>
                    <a:pt x="0" y="526505"/>
                  </a:lnTo>
                  <a:lnTo>
                    <a:pt x="0" y="475284"/>
                  </a:lnTo>
                  <a:lnTo>
                    <a:pt x="3120" y="423062"/>
                  </a:lnTo>
                  <a:lnTo>
                    <a:pt x="8334" y="367425"/>
                  </a:lnTo>
                  <a:lnTo>
                    <a:pt x="12998" y="309606"/>
                  </a:lnTo>
                  <a:lnTo>
                    <a:pt x="18669" y="255429"/>
                  </a:lnTo>
                  <a:lnTo>
                    <a:pt x="26175" y="195899"/>
                  </a:lnTo>
                  <a:lnTo>
                    <a:pt x="30517" y="133534"/>
                  </a:lnTo>
                  <a:lnTo>
                    <a:pt x="32439" y="83417"/>
                  </a:lnTo>
                  <a:lnTo>
                    <a:pt x="39857" y="23968"/>
                  </a:lnTo>
                  <a:lnTo>
                    <a:pt x="40609" y="9660"/>
                  </a:lnTo>
                  <a:lnTo>
                    <a:pt x="43451" y="2460"/>
                  </a:lnTo>
                  <a:lnTo>
                    <a:pt x="47684" y="0"/>
                  </a:lnTo>
                  <a:lnTo>
                    <a:pt x="52847" y="700"/>
                  </a:lnTo>
                  <a:lnTo>
                    <a:pt x="57458" y="4676"/>
                  </a:lnTo>
                  <a:lnTo>
                    <a:pt x="87761" y="63128"/>
                  </a:lnTo>
                  <a:lnTo>
                    <a:pt x="108336" y="117631"/>
                  </a:lnTo>
                  <a:lnTo>
                    <a:pt x="126282" y="179877"/>
                  </a:lnTo>
                  <a:lnTo>
                    <a:pt x="140369" y="239857"/>
                  </a:lnTo>
                  <a:lnTo>
                    <a:pt x="157926" y="299438"/>
                  </a:lnTo>
                  <a:lnTo>
                    <a:pt x="175475" y="359017"/>
                  </a:lnTo>
                  <a:lnTo>
                    <a:pt x="193023" y="412572"/>
                  </a:lnTo>
                  <a:lnTo>
                    <a:pt x="207061" y="470439"/>
                  </a:lnTo>
                  <a:lnTo>
                    <a:pt x="221099" y="525023"/>
                  </a:lnTo>
                  <a:lnTo>
                    <a:pt x="238646" y="580706"/>
                  </a:lnTo>
                  <a:lnTo>
                    <a:pt x="252684" y="620070"/>
                  </a:lnTo>
                  <a:lnTo>
                    <a:pt x="263213" y="644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43996" y="292021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849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31642" y="2530655"/>
              <a:ext cx="17765" cy="610654"/>
            </a:xfrm>
            <a:custGeom>
              <a:avLst/>
              <a:gdLst/>
              <a:ahLst/>
              <a:cxnLst/>
              <a:rect l="0" t="0" r="0" b="0"/>
              <a:pathLst>
                <a:path w="17765" h="610654">
                  <a:moveTo>
                    <a:pt x="7235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233" y="137113"/>
                  </a:lnTo>
                  <a:lnTo>
                    <a:pt x="6345" y="180262"/>
                  </a:lnTo>
                  <a:lnTo>
                    <a:pt x="6840" y="226736"/>
                  </a:lnTo>
                  <a:lnTo>
                    <a:pt x="7118" y="282171"/>
                  </a:lnTo>
                  <a:lnTo>
                    <a:pt x="7200" y="344999"/>
                  </a:lnTo>
                  <a:lnTo>
                    <a:pt x="12814" y="393121"/>
                  </a:lnTo>
                  <a:lnTo>
                    <a:pt x="16297" y="446374"/>
                  </a:lnTo>
                  <a:lnTo>
                    <a:pt x="17329" y="501017"/>
                  </a:lnTo>
                  <a:lnTo>
                    <a:pt x="17635" y="554252"/>
                  </a:lnTo>
                  <a:lnTo>
                    <a:pt x="17764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91478" y="2793868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193225" y="0"/>
                  </a:lnTo>
                  <a:lnTo>
                    <a:pt x="134094" y="0"/>
                  </a:lnTo>
                  <a:lnTo>
                    <a:pt x="77354" y="7236"/>
                  </a:lnTo>
                  <a:lnTo>
                    <a:pt x="2732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23539" y="2867567"/>
              <a:ext cx="176272" cy="231747"/>
            </a:xfrm>
            <a:custGeom>
              <a:avLst/>
              <a:gdLst/>
              <a:ahLst/>
              <a:cxnLst/>
              <a:rect l="0" t="0" r="0" b="0"/>
              <a:pathLst>
                <a:path w="176272" h="231747">
                  <a:moveTo>
                    <a:pt x="10095" y="42115"/>
                  </a:moveTo>
                  <a:lnTo>
                    <a:pt x="1761" y="79593"/>
                  </a:lnTo>
                  <a:lnTo>
                    <a:pt x="0" y="131016"/>
                  </a:lnTo>
                  <a:lnTo>
                    <a:pt x="11076" y="188742"/>
                  </a:lnTo>
                  <a:lnTo>
                    <a:pt x="18720" y="209058"/>
                  </a:lnTo>
                  <a:lnTo>
                    <a:pt x="29916" y="225886"/>
                  </a:lnTo>
                  <a:lnTo>
                    <a:pt x="38517" y="230140"/>
                  </a:lnTo>
                  <a:lnTo>
                    <a:pt x="60551" y="231746"/>
                  </a:lnTo>
                  <a:lnTo>
                    <a:pt x="93675" y="220484"/>
                  </a:lnTo>
                  <a:lnTo>
                    <a:pt x="120127" y="202329"/>
                  </a:lnTo>
                  <a:lnTo>
                    <a:pt x="142783" y="176543"/>
                  </a:lnTo>
                  <a:lnTo>
                    <a:pt x="170856" y="115600"/>
                  </a:lnTo>
                  <a:lnTo>
                    <a:pt x="176271" y="78576"/>
                  </a:lnTo>
                  <a:lnTo>
                    <a:pt x="169695" y="33719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33675" y="2825453"/>
              <a:ext cx="136872" cy="223446"/>
            </a:xfrm>
            <a:custGeom>
              <a:avLst/>
              <a:gdLst/>
              <a:ahLst/>
              <a:cxnLst/>
              <a:rect l="0" t="0" r="0" b="0"/>
              <a:pathLst>
                <a:path w="136872" h="223446">
                  <a:moveTo>
                    <a:pt x="0" y="73700"/>
                  </a:moveTo>
                  <a:lnTo>
                    <a:pt x="17958" y="137128"/>
                  </a:lnTo>
                  <a:lnTo>
                    <a:pt x="38641" y="200064"/>
                  </a:lnTo>
                  <a:lnTo>
                    <a:pt x="45639" y="221109"/>
                  </a:lnTo>
                  <a:lnTo>
                    <a:pt x="45634" y="223445"/>
                  </a:lnTo>
                  <a:lnTo>
                    <a:pt x="35618" y="205546"/>
                  </a:lnTo>
                  <a:lnTo>
                    <a:pt x="15254" y="144619"/>
                  </a:lnTo>
                  <a:lnTo>
                    <a:pt x="14268" y="100042"/>
                  </a:lnTo>
                  <a:lnTo>
                    <a:pt x="27754" y="59018"/>
                  </a:lnTo>
                  <a:lnTo>
                    <a:pt x="47738" y="31005"/>
                  </a:lnTo>
                  <a:lnTo>
                    <a:pt x="65670" y="15340"/>
                  </a:lnTo>
                  <a:lnTo>
                    <a:pt x="88458" y="681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39002" y="2614883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7"/>
                  </a:lnTo>
                  <a:lnTo>
                    <a:pt x="0" y="219800"/>
                  </a:lnTo>
                  <a:lnTo>
                    <a:pt x="1170" y="276476"/>
                  </a:lnTo>
                  <a:lnTo>
                    <a:pt x="7235" y="335383"/>
                  </a:lnTo>
                  <a:lnTo>
                    <a:pt x="9878" y="395275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54774" y="279386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4468" y="16788"/>
                  </a:lnTo>
                  <a:lnTo>
                    <a:pt x="75001" y="26084"/>
                  </a:lnTo>
                  <a:lnTo>
                    <a:pt x="19134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97580" y="2583298"/>
              <a:ext cx="20407" cy="463255"/>
            </a:xfrm>
            <a:custGeom>
              <a:avLst/>
              <a:gdLst/>
              <a:ahLst/>
              <a:cxnLst/>
              <a:rect l="0" t="0" r="0" b="0"/>
              <a:pathLst>
                <a:path w="20407" h="463255">
                  <a:moveTo>
                    <a:pt x="9878" y="0"/>
                  </a:moveTo>
                  <a:lnTo>
                    <a:pt x="1544" y="60384"/>
                  </a:lnTo>
                  <a:lnTo>
                    <a:pt x="0" y="111868"/>
                  </a:lnTo>
                  <a:lnTo>
                    <a:pt x="5067" y="171186"/>
                  </a:lnTo>
                  <a:lnTo>
                    <a:pt x="10097" y="226794"/>
                  </a:lnTo>
                  <a:lnTo>
                    <a:pt x="18817" y="289222"/>
                  </a:lnTo>
                  <a:lnTo>
                    <a:pt x="19935" y="341499"/>
                  </a:lnTo>
                  <a:lnTo>
                    <a:pt x="20267" y="395853"/>
                  </a:lnTo>
                  <a:lnTo>
                    <a:pt x="20344" y="425109"/>
                  </a:lnTo>
                  <a:lnTo>
                    <a:pt x="20406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39043" y="2798879"/>
              <a:ext cx="221099" cy="242632"/>
            </a:xfrm>
            <a:custGeom>
              <a:avLst/>
              <a:gdLst/>
              <a:ahLst/>
              <a:cxnLst/>
              <a:rect l="0" t="0" r="0" b="0"/>
              <a:pathLst>
                <a:path w="221099" h="242632">
                  <a:moveTo>
                    <a:pt x="0" y="152916"/>
                  </a:moveTo>
                  <a:lnTo>
                    <a:pt x="26386" y="137275"/>
                  </a:lnTo>
                  <a:lnTo>
                    <a:pt x="88901" y="118072"/>
                  </a:lnTo>
                  <a:lnTo>
                    <a:pt x="134544" y="102663"/>
                  </a:lnTo>
                  <a:lnTo>
                    <a:pt x="174707" y="71588"/>
                  </a:lnTo>
                  <a:lnTo>
                    <a:pt x="178472" y="62433"/>
                  </a:lnTo>
                  <a:lnTo>
                    <a:pt x="179537" y="39782"/>
                  </a:lnTo>
                  <a:lnTo>
                    <a:pt x="172990" y="20356"/>
                  </a:lnTo>
                  <a:lnTo>
                    <a:pt x="167970" y="11900"/>
                  </a:lnTo>
                  <a:lnTo>
                    <a:pt x="159943" y="6263"/>
                  </a:lnTo>
                  <a:lnTo>
                    <a:pt x="138546" y="0"/>
                  </a:lnTo>
                  <a:lnTo>
                    <a:pt x="116558" y="3455"/>
                  </a:lnTo>
                  <a:lnTo>
                    <a:pt x="87568" y="18554"/>
                  </a:lnTo>
                  <a:lnTo>
                    <a:pt x="72844" y="32369"/>
                  </a:lnTo>
                  <a:lnTo>
                    <a:pt x="57978" y="61047"/>
                  </a:lnTo>
                  <a:lnTo>
                    <a:pt x="38845" y="120093"/>
                  </a:lnTo>
                  <a:lnTo>
                    <a:pt x="33736" y="163728"/>
                  </a:lnTo>
                  <a:lnTo>
                    <a:pt x="38780" y="190477"/>
                  </a:lnTo>
                  <a:lnTo>
                    <a:pt x="54774" y="222147"/>
                  </a:lnTo>
                  <a:lnTo>
                    <a:pt x="61083" y="230656"/>
                  </a:lnTo>
                  <a:lnTo>
                    <a:pt x="69968" y="236328"/>
                  </a:lnTo>
                  <a:lnTo>
                    <a:pt x="92318" y="242631"/>
                  </a:lnTo>
                  <a:lnTo>
                    <a:pt x="150860" y="238271"/>
                  </a:lnTo>
                  <a:lnTo>
                    <a:pt x="186249" y="228249"/>
                  </a:lnTo>
                  <a:lnTo>
                    <a:pt x="221098" y="205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65468" y="284651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878" y="15653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65468" y="27096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49696" y="2807323"/>
              <a:ext cx="210700" cy="268339"/>
            </a:xfrm>
            <a:custGeom>
              <a:avLst/>
              <a:gdLst/>
              <a:ahLst/>
              <a:cxnLst/>
              <a:rect l="0" t="0" r="0" b="0"/>
              <a:pathLst>
                <a:path w="210700" h="268339">
                  <a:moveTo>
                    <a:pt x="126342" y="18130"/>
                  </a:moveTo>
                  <a:lnTo>
                    <a:pt x="115163" y="6952"/>
                  </a:lnTo>
                  <a:lnTo>
                    <a:pt x="97197" y="1464"/>
                  </a:lnTo>
                  <a:lnTo>
                    <a:pt x="85855" y="0"/>
                  </a:lnTo>
                  <a:lnTo>
                    <a:pt x="67014" y="4613"/>
                  </a:lnTo>
                  <a:lnTo>
                    <a:pt x="50841" y="15632"/>
                  </a:lnTo>
                  <a:lnTo>
                    <a:pt x="35854" y="32228"/>
                  </a:lnTo>
                  <a:lnTo>
                    <a:pt x="32091" y="41567"/>
                  </a:lnTo>
                  <a:lnTo>
                    <a:pt x="31031" y="61302"/>
                  </a:lnTo>
                  <a:lnTo>
                    <a:pt x="34725" y="70308"/>
                  </a:lnTo>
                  <a:lnTo>
                    <a:pt x="48188" y="86554"/>
                  </a:lnTo>
                  <a:lnTo>
                    <a:pt x="75499" y="103265"/>
                  </a:lnTo>
                  <a:lnTo>
                    <a:pt x="134912" y="114739"/>
                  </a:lnTo>
                  <a:lnTo>
                    <a:pt x="167876" y="127084"/>
                  </a:lnTo>
                  <a:lnTo>
                    <a:pt x="188085" y="140254"/>
                  </a:lnTo>
                  <a:lnTo>
                    <a:pt x="204866" y="157805"/>
                  </a:lnTo>
                  <a:lnTo>
                    <a:pt x="209107" y="168569"/>
                  </a:lnTo>
                  <a:lnTo>
                    <a:pt x="210699" y="193007"/>
                  </a:lnTo>
                  <a:lnTo>
                    <a:pt x="201269" y="216346"/>
                  </a:lnTo>
                  <a:lnTo>
                    <a:pt x="193841" y="227483"/>
                  </a:lnTo>
                  <a:lnTo>
                    <a:pt x="173109" y="242977"/>
                  </a:lnTo>
                  <a:lnTo>
                    <a:pt x="121672" y="262456"/>
                  </a:lnTo>
                  <a:lnTo>
                    <a:pt x="80374" y="268338"/>
                  </a:lnTo>
                  <a:lnTo>
                    <a:pt x="44092" y="264491"/>
                  </a:lnTo>
                  <a:lnTo>
                    <a:pt x="0" y="249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41193" y="2817662"/>
              <a:ext cx="198141" cy="239497"/>
            </a:xfrm>
            <a:custGeom>
              <a:avLst/>
              <a:gdLst/>
              <a:ahLst/>
              <a:cxnLst/>
              <a:rect l="0" t="0" r="0" b="0"/>
              <a:pathLst>
                <a:path w="198141" h="239497">
                  <a:moveTo>
                    <a:pt x="103384" y="113076"/>
                  </a:moveTo>
                  <a:lnTo>
                    <a:pt x="111717" y="75598"/>
                  </a:lnTo>
                  <a:lnTo>
                    <a:pt x="110596" y="51966"/>
                  </a:lnTo>
                  <a:lnTo>
                    <a:pt x="102300" y="29764"/>
                  </a:lnTo>
                  <a:lnTo>
                    <a:pt x="78886" y="3123"/>
                  </a:lnTo>
                  <a:lnTo>
                    <a:pt x="69504" y="0"/>
                  </a:lnTo>
                  <a:lnTo>
                    <a:pt x="49722" y="2769"/>
                  </a:lnTo>
                  <a:lnTo>
                    <a:pt x="32351" y="14918"/>
                  </a:lnTo>
                  <a:lnTo>
                    <a:pt x="18001" y="32016"/>
                  </a:lnTo>
                  <a:lnTo>
                    <a:pt x="7724" y="51313"/>
                  </a:lnTo>
                  <a:lnTo>
                    <a:pt x="0" y="101873"/>
                  </a:lnTo>
                  <a:lnTo>
                    <a:pt x="1594" y="160733"/>
                  </a:lnTo>
                  <a:lnTo>
                    <a:pt x="12827" y="206848"/>
                  </a:lnTo>
                  <a:lnTo>
                    <a:pt x="28459" y="233537"/>
                  </a:lnTo>
                  <a:lnTo>
                    <a:pt x="35886" y="237837"/>
                  </a:lnTo>
                  <a:lnTo>
                    <a:pt x="53498" y="239496"/>
                  </a:lnTo>
                  <a:lnTo>
                    <a:pt x="60768" y="235960"/>
                  </a:lnTo>
                  <a:lnTo>
                    <a:pt x="71965" y="222674"/>
                  </a:lnTo>
                  <a:lnTo>
                    <a:pt x="96071" y="165173"/>
                  </a:lnTo>
                  <a:lnTo>
                    <a:pt x="106806" y="128382"/>
                  </a:lnTo>
                  <a:lnTo>
                    <a:pt x="110345" y="123280"/>
                  </a:lnTo>
                  <a:lnTo>
                    <a:pt x="113873" y="123389"/>
                  </a:lnTo>
                  <a:lnTo>
                    <a:pt x="161114" y="178014"/>
                  </a:lnTo>
                  <a:lnTo>
                    <a:pt x="198140" y="1973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09533" y="2804396"/>
              <a:ext cx="119356" cy="212644"/>
            </a:xfrm>
            <a:custGeom>
              <a:avLst/>
              <a:gdLst/>
              <a:ahLst/>
              <a:cxnLst/>
              <a:rect l="0" t="0" r="0" b="0"/>
              <a:pathLst>
                <a:path w="119356" h="212644">
                  <a:moveTo>
                    <a:pt x="14069" y="84228"/>
                  </a:moveTo>
                  <a:lnTo>
                    <a:pt x="19659" y="142845"/>
                  </a:lnTo>
                  <a:lnTo>
                    <a:pt x="35400" y="199442"/>
                  </a:lnTo>
                  <a:lnTo>
                    <a:pt x="39927" y="212643"/>
                  </a:lnTo>
                  <a:lnTo>
                    <a:pt x="24057" y="153800"/>
                  </a:lnTo>
                  <a:lnTo>
                    <a:pt x="10453" y="100960"/>
                  </a:lnTo>
                  <a:lnTo>
                    <a:pt x="0" y="65009"/>
                  </a:lnTo>
                  <a:lnTo>
                    <a:pt x="2357" y="42931"/>
                  </a:lnTo>
                  <a:lnTo>
                    <a:pt x="6261" y="32131"/>
                  </a:lnTo>
                  <a:lnTo>
                    <a:pt x="19958" y="17010"/>
                  </a:lnTo>
                  <a:lnTo>
                    <a:pt x="28524" y="11340"/>
                  </a:lnTo>
                  <a:lnTo>
                    <a:pt x="62935" y="3360"/>
                  </a:lnTo>
                  <a:lnTo>
                    <a:pt x="1193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71001" y="2811661"/>
              <a:ext cx="137291" cy="195570"/>
            </a:xfrm>
            <a:custGeom>
              <a:avLst/>
              <a:gdLst/>
              <a:ahLst/>
              <a:cxnLst/>
              <a:rect l="0" t="0" r="0" b="0"/>
              <a:pathLst>
                <a:path w="137291" h="195570">
                  <a:moveTo>
                    <a:pt x="0" y="55906"/>
                  </a:moveTo>
                  <a:lnTo>
                    <a:pt x="11179" y="67085"/>
                  </a:lnTo>
                  <a:lnTo>
                    <a:pt x="29145" y="72573"/>
                  </a:lnTo>
                  <a:lnTo>
                    <a:pt x="52728" y="73842"/>
                  </a:lnTo>
                  <a:lnTo>
                    <a:pt x="114207" y="62052"/>
                  </a:lnTo>
                  <a:lnTo>
                    <a:pt x="122932" y="56494"/>
                  </a:lnTo>
                  <a:lnTo>
                    <a:pt x="135745" y="40960"/>
                  </a:lnTo>
                  <a:lnTo>
                    <a:pt x="137290" y="33074"/>
                  </a:lnTo>
                  <a:lnTo>
                    <a:pt x="135981" y="25477"/>
                  </a:lnTo>
                  <a:lnTo>
                    <a:pt x="132768" y="18073"/>
                  </a:lnTo>
                  <a:lnTo>
                    <a:pt x="119839" y="6726"/>
                  </a:lnTo>
                  <a:lnTo>
                    <a:pt x="111479" y="2062"/>
                  </a:lnTo>
                  <a:lnTo>
                    <a:pt x="89711" y="0"/>
                  </a:lnTo>
                  <a:lnTo>
                    <a:pt x="66778" y="4153"/>
                  </a:lnTo>
                  <a:lnTo>
                    <a:pt x="40713" y="19645"/>
                  </a:lnTo>
                  <a:lnTo>
                    <a:pt x="25504" y="32381"/>
                  </a:lnTo>
                  <a:lnTo>
                    <a:pt x="9377" y="58295"/>
                  </a:lnTo>
                  <a:lnTo>
                    <a:pt x="2778" y="99378"/>
                  </a:lnTo>
                  <a:lnTo>
                    <a:pt x="12002" y="143006"/>
                  </a:lnTo>
                  <a:lnTo>
                    <a:pt x="26391" y="165197"/>
                  </a:lnTo>
                  <a:lnTo>
                    <a:pt x="44485" y="181689"/>
                  </a:lnTo>
                  <a:lnTo>
                    <a:pt x="64225" y="192918"/>
                  </a:lnTo>
                  <a:lnTo>
                    <a:pt x="87816" y="195569"/>
                  </a:lnTo>
                  <a:lnTo>
                    <a:pt x="126342" y="1927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71043" y="2783434"/>
              <a:ext cx="147155" cy="429825"/>
            </a:xfrm>
            <a:custGeom>
              <a:avLst/>
              <a:gdLst/>
              <a:ahLst/>
              <a:cxnLst/>
              <a:rect l="0" t="0" r="0" b="0"/>
              <a:pathLst>
                <a:path w="147155" h="429825">
                  <a:moveTo>
                    <a:pt x="0" y="178890"/>
                  </a:moveTo>
                  <a:lnTo>
                    <a:pt x="0" y="237507"/>
                  </a:lnTo>
                  <a:lnTo>
                    <a:pt x="8406" y="286785"/>
                  </a:lnTo>
                  <a:lnTo>
                    <a:pt x="16788" y="339540"/>
                  </a:lnTo>
                  <a:lnTo>
                    <a:pt x="20962" y="391566"/>
                  </a:lnTo>
                  <a:lnTo>
                    <a:pt x="26748" y="428948"/>
                  </a:lnTo>
                  <a:lnTo>
                    <a:pt x="26021" y="429824"/>
                  </a:lnTo>
                  <a:lnTo>
                    <a:pt x="24366" y="426897"/>
                  </a:lnTo>
                  <a:lnTo>
                    <a:pt x="18373" y="364552"/>
                  </a:lnTo>
                  <a:lnTo>
                    <a:pt x="12853" y="311500"/>
                  </a:lnTo>
                  <a:lnTo>
                    <a:pt x="8098" y="251327"/>
                  </a:lnTo>
                  <a:lnTo>
                    <a:pt x="2399" y="192164"/>
                  </a:lnTo>
                  <a:lnTo>
                    <a:pt x="3831" y="137589"/>
                  </a:lnTo>
                  <a:lnTo>
                    <a:pt x="8544" y="84374"/>
                  </a:lnTo>
                  <a:lnTo>
                    <a:pt x="11986" y="51485"/>
                  </a:lnTo>
                  <a:lnTo>
                    <a:pt x="21315" y="25169"/>
                  </a:lnTo>
                  <a:lnTo>
                    <a:pt x="36380" y="8014"/>
                  </a:lnTo>
                  <a:lnTo>
                    <a:pt x="45310" y="1802"/>
                  </a:lnTo>
                  <a:lnTo>
                    <a:pt x="54773" y="0"/>
                  </a:lnTo>
                  <a:lnTo>
                    <a:pt x="74646" y="4237"/>
                  </a:lnTo>
                  <a:lnTo>
                    <a:pt x="111155" y="25365"/>
                  </a:lnTo>
                  <a:lnTo>
                    <a:pt x="140430" y="53852"/>
                  </a:lnTo>
                  <a:lnTo>
                    <a:pt x="145093" y="65116"/>
                  </a:lnTo>
                  <a:lnTo>
                    <a:pt x="147154" y="90109"/>
                  </a:lnTo>
                  <a:lnTo>
                    <a:pt x="141051" y="110576"/>
                  </a:lnTo>
                  <a:lnTo>
                    <a:pt x="118069" y="142779"/>
                  </a:lnTo>
                  <a:lnTo>
                    <a:pt x="98489" y="151142"/>
                  </a:lnTo>
                  <a:lnTo>
                    <a:pt x="42114" y="1683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34255" y="2572769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0" y="0"/>
                  </a:moveTo>
                  <a:lnTo>
                    <a:pt x="0" y="50433"/>
                  </a:lnTo>
                  <a:lnTo>
                    <a:pt x="0" y="105411"/>
                  </a:lnTo>
                  <a:lnTo>
                    <a:pt x="0" y="155885"/>
                  </a:lnTo>
                  <a:lnTo>
                    <a:pt x="0" y="217634"/>
                  </a:lnTo>
                  <a:lnTo>
                    <a:pt x="3120" y="279079"/>
                  </a:lnTo>
                  <a:lnTo>
                    <a:pt x="9065" y="330948"/>
                  </a:lnTo>
                  <a:lnTo>
                    <a:pt x="10336" y="390864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50028" y="270964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14654"/>
                  </a:lnTo>
                  <a:lnTo>
                    <a:pt x="50122" y="28547"/>
                  </a:lnTo>
                  <a:lnTo>
                    <a:pt x="1914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92183" y="2867567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81655" y="27622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07997" y="2625412"/>
              <a:ext cx="21057" cy="347441"/>
            </a:xfrm>
            <a:custGeom>
              <a:avLst/>
              <a:gdLst/>
              <a:ahLst/>
              <a:cxnLst/>
              <a:rect l="0" t="0" r="0" b="0"/>
              <a:pathLst>
                <a:path w="21057" h="347441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9064" y="215962"/>
                  </a:lnTo>
                  <a:lnTo>
                    <a:pt x="11409" y="277882"/>
                  </a:lnTo>
                  <a:lnTo>
                    <a:pt x="18804" y="322002"/>
                  </a:lnTo>
                  <a:lnTo>
                    <a:pt x="21056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39582" y="2808587"/>
              <a:ext cx="263214" cy="237966"/>
            </a:xfrm>
            <a:custGeom>
              <a:avLst/>
              <a:gdLst/>
              <a:ahLst/>
              <a:cxnLst/>
              <a:rect l="0" t="0" r="0" b="0"/>
              <a:pathLst>
                <a:path w="263214" h="237966">
                  <a:moveTo>
                    <a:pt x="0" y="122151"/>
                  </a:moveTo>
                  <a:lnTo>
                    <a:pt x="34898" y="92843"/>
                  </a:lnTo>
                  <a:lnTo>
                    <a:pt x="89995" y="81397"/>
                  </a:lnTo>
                  <a:lnTo>
                    <a:pt x="144032" y="65965"/>
                  </a:lnTo>
                  <a:lnTo>
                    <a:pt x="155683" y="60127"/>
                  </a:lnTo>
                  <a:lnTo>
                    <a:pt x="162280" y="52726"/>
                  </a:lnTo>
                  <a:lnTo>
                    <a:pt x="165509" y="44282"/>
                  </a:lnTo>
                  <a:lnTo>
                    <a:pt x="166491" y="35144"/>
                  </a:lnTo>
                  <a:lnTo>
                    <a:pt x="163637" y="26712"/>
                  </a:lnTo>
                  <a:lnTo>
                    <a:pt x="151106" y="11104"/>
                  </a:lnTo>
                  <a:lnTo>
                    <a:pt x="130719" y="2607"/>
                  </a:lnTo>
                  <a:lnTo>
                    <a:pt x="107230" y="0"/>
                  </a:lnTo>
                  <a:lnTo>
                    <a:pt x="85093" y="2741"/>
                  </a:lnTo>
                  <a:lnTo>
                    <a:pt x="66675" y="14098"/>
                  </a:lnTo>
                  <a:lnTo>
                    <a:pt x="51860" y="30844"/>
                  </a:lnTo>
                  <a:lnTo>
                    <a:pt x="41376" y="49985"/>
                  </a:lnTo>
                  <a:lnTo>
                    <a:pt x="34486" y="86081"/>
                  </a:lnTo>
                  <a:lnTo>
                    <a:pt x="38034" y="120822"/>
                  </a:lnTo>
                  <a:lnTo>
                    <a:pt x="64482" y="174619"/>
                  </a:lnTo>
                  <a:lnTo>
                    <a:pt x="80131" y="194603"/>
                  </a:lnTo>
                  <a:lnTo>
                    <a:pt x="115250" y="217838"/>
                  </a:lnTo>
                  <a:lnTo>
                    <a:pt x="155291" y="231482"/>
                  </a:lnTo>
                  <a:lnTo>
                    <a:pt x="210742" y="236684"/>
                  </a:lnTo>
                  <a:lnTo>
                    <a:pt x="263213" y="2379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6597551" y="2962324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2292514" y="4889697"/>
            <a:ext cx="440038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2355685" y="4131645"/>
            <a:ext cx="1379234" cy="691405"/>
            <a:chOff x="2355685" y="4131645"/>
            <a:chExt cx="1379234" cy="691405"/>
          </a:xfrm>
        </p:grpSpPr>
        <p:sp>
          <p:nvSpPr>
            <p:cNvPr id="28" name="Freeform 27"/>
            <p:cNvSpPr/>
            <p:nvPr/>
          </p:nvSpPr>
          <p:spPr>
            <a:xfrm>
              <a:off x="2524141" y="4131645"/>
              <a:ext cx="21058" cy="673825"/>
            </a:xfrm>
            <a:custGeom>
              <a:avLst/>
              <a:gdLst/>
              <a:ahLst/>
              <a:cxnLst/>
              <a:rect l="0" t="0" r="0" b="0"/>
              <a:pathLst>
                <a:path w="21058" h="673825">
                  <a:moveTo>
                    <a:pt x="21057" y="0"/>
                  </a:moveTo>
                  <a:lnTo>
                    <a:pt x="11992" y="58617"/>
                  </a:lnTo>
                  <a:lnTo>
                    <a:pt x="11987" y="111621"/>
                  </a:lnTo>
                  <a:lnTo>
                    <a:pt x="18919" y="166458"/>
                  </a:lnTo>
                  <a:lnTo>
                    <a:pt x="17304" y="217387"/>
                  </a:lnTo>
                  <a:lnTo>
                    <a:pt x="12536" y="271471"/>
                  </a:lnTo>
                  <a:lnTo>
                    <a:pt x="11123" y="330001"/>
                  </a:lnTo>
                  <a:lnTo>
                    <a:pt x="5057" y="391699"/>
                  </a:lnTo>
                  <a:lnTo>
                    <a:pt x="1498" y="451541"/>
                  </a:lnTo>
                  <a:lnTo>
                    <a:pt x="666" y="494313"/>
                  </a:lnTo>
                  <a:lnTo>
                    <a:pt x="197" y="551615"/>
                  </a:lnTo>
                  <a:lnTo>
                    <a:pt x="39" y="612899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55685" y="4436971"/>
              <a:ext cx="357970" cy="52644"/>
            </a:xfrm>
            <a:custGeom>
              <a:avLst/>
              <a:gdLst/>
              <a:ahLst/>
              <a:cxnLst/>
              <a:rect l="0" t="0" r="0" b="0"/>
              <a:pathLst>
                <a:path w="357970" h="52644">
                  <a:moveTo>
                    <a:pt x="357969" y="0"/>
                  </a:moveTo>
                  <a:lnTo>
                    <a:pt x="309038" y="0"/>
                  </a:lnTo>
                  <a:lnTo>
                    <a:pt x="261193" y="3120"/>
                  </a:lnTo>
                  <a:lnTo>
                    <a:pt x="198213" y="14654"/>
                  </a:lnTo>
                  <a:lnTo>
                    <a:pt x="139542" y="28198"/>
                  </a:lnTo>
                  <a:lnTo>
                    <a:pt x="79080" y="42139"/>
                  </a:lnTo>
                  <a:lnTo>
                    <a:pt x="18039" y="5126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73288" y="4563314"/>
              <a:ext cx="169848" cy="240773"/>
            </a:xfrm>
            <a:custGeom>
              <a:avLst/>
              <a:gdLst/>
              <a:ahLst/>
              <a:cxnLst/>
              <a:rect l="0" t="0" r="0" b="0"/>
              <a:pathLst>
                <a:path w="169848" h="240773">
                  <a:moveTo>
                    <a:pt x="19309" y="31586"/>
                  </a:moveTo>
                  <a:lnTo>
                    <a:pt x="8130" y="48353"/>
                  </a:lnTo>
                  <a:lnTo>
                    <a:pt x="1179" y="81137"/>
                  </a:lnTo>
                  <a:lnTo>
                    <a:pt x="0" y="140203"/>
                  </a:lnTo>
                  <a:lnTo>
                    <a:pt x="12982" y="199094"/>
                  </a:lnTo>
                  <a:lnTo>
                    <a:pt x="28613" y="231346"/>
                  </a:lnTo>
                  <a:lnTo>
                    <a:pt x="37210" y="237289"/>
                  </a:lnTo>
                  <a:lnTo>
                    <a:pt x="59240" y="240772"/>
                  </a:lnTo>
                  <a:lnTo>
                    <a:pt x="92361" y="236156"/>
                  </a:lnTo>
                  <a:lnTo>
                    <a:pt x="124402" y="216202"/>
                  </a:lnTo>
                  <a:lnTo>
                    <a:pt x="139326" y="197865"/>
                  </a:lnTo>
                  <a:lnTo>
                    <a:pt x="166153" y="136679"/>
                  </a:lnTo>
                  <a:lnTo>
                    <a:pt x="169847" y="126215"/>
                  </a:lnTo>
                  <a:lnTo>
                    <a:pt x="169458" y="89129"/>
                  </a:lnTo>
                  <a:lnTo>
                    <a:pt x="155617" y="27017"/>
                  </a:lnTo>
                  <a:lnTo>
                    <a:pt x="1456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03167" y="4573842"/>
              <a:ext cx="168457" cy="171356"/>
            </a:xfrm>
            <a:custGeom>
              <a:avLst/>
              <a:gdLst/>
              <a:ahLst/>
              <a:cxnLst/>
              <a:rect l="0" t="0" r="0" b="0"/>
              <a:pathLst>
                <a:path w="168457" h="171356">
                  <a:moveTo>
                    <a:pt x="0" y="84228"/>
                  </a:moveTo>
                  <a:lnTo>
                    <a:pt x="15641" y="110614"/>
                  </a:lnTo>
                  <a:lnTo>
                    <a:pt x="42163" y="171355"/>
                  </a:lnTo>
                  <a:lnTo>
                    <a:pt x="40977" y="170389"/>
                  </a:lnTo>
                  <a:lnTo>
                    <a:pt x="37846" y="166235"/>
                  </a:lnTo>
                  <a:lnTo>
                    <a:pt x="27851" y="138032"/>
                  </a:lnTo>
                  <a:lnTo>
                    <a:pt x="23569" y="79345"/>
                  </a:lnTo>
                  <a:lnTo>
                    <a:pt x="27243" y="50082"/>
                  </a:lnTo>
                  <a:lnTo>
                    <a:pt x="39014" y="27718"/>
                  </a:lnTo>
                  <a:lnTo>
                    <a:pt x="47066" y="18479"/>
                  </a:lnTo>
                  <a:lnTo>
                    <a:pt x="68491" y="8213"/>
                  </a:lnTo>
                  <a:lnTo>
                    <a:pt x="131722" y="108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77878" y="4247459"/>
              <a:ext cx="20088" cy="505368"/>
            </a:xfrm>
            <a:custGeom>
              <a:avLst/>
              <a:gdLst/>
              <a:ahLst/>
              <a:cxnLst/>
              <a:rect l="0" t="0" r="0" b="0"/>
              <a:pathLst>
                <a:path w="20088" h="505368">
                  <a:moveTo>
                    <a:pt x="20087" y="0"/>
                  </a:moveTo>
                  <a:lnTo>
                    <a:pt x="11753" y="48931"/>
                  </a:lnTo>
                  <a:lnTo>
                    <a:pt x="7089" y="99896"/>
                  </a:lnTo>
                  <a:lnTo>
                    <a:pt x="4537" y="150091"/>
                  </a:lnTo>
                  <a:lnTo>
                    <a:pt x="8566" y="204083"/>
                  </a:lnTo>
                  <a:lnTo>
                    <a:pt x="9264" y="257001"/>
                  </a:lnTo>
                  <a:lnTo>
                    <a:pt x="9471" y="317134"/>
                  </a:lnTo>
                  <a:lnTo>
                    <a:pt x="3943" y="373816"/>
                  </a:lnTo>
                  <a:lnTo>
                    <a:pt x="0" y="436965"/>
                  </a:lnTo>
                  <a:lnTo>
                    <a:pt x="487" y="476782"/>
                  </a:lnTo>
                  <a:lnTo>
                    <a:pt x="9558" y="505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61094" y="445802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1120" y="5590"/>
                  </a:lnTo>
                  <a:lnTo>
                    <a:pt x="148565" y="9553"/>
                  </a:lnTo>
                  <a:lnTo>
                    <a:pt x="89311" y="13455"/>
                  </a:lnTo>
                  <a:lnTo>
                    <a:pt x="27359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98006" y="4289573"/>
              <a:ext cx="21058" cy="484311"/>
            </a:xfrm>
            <a:custGeom>
              <a:avLst/>
              <a:gdLst/>
              <a:ahLst/>
              <a:cxnLst/>
              <a:rect l="0" t="0" r="0" b="0"/>
              <a:pathLst>
                <a:path w="21058" h="484311">
                  <a:moveTo>
                    <a:pt x="21057" y="0"/>
                  </a:moveTo>
                  <a:lnTo>
                    <a:pt x="17937" y="57263"/>
                  </a:lnTo>
                  <a:lnTo>
                    <a:pt x="12724" y="109773"/>
                  </a:lnTo>
                  <a:lnTo>
                    <a:pt x="11179" y="169785"/>
                  </a:lnTo>
                  <a:lnTo>
                    <a:pt x="10721" y="232021"/>
                  </a:lnTo>
                  <a:lnTo>
                    <a:pt x="10586" y="294914"/>
                  </a:lnTo>
                  <a:lnTo>
                    <a:pt x="7426" y="354884"/>
                  </a:lnTo>
                  <a:lnTo>
                    <a:pt x="2200" y="406577"/>
                  </a:lnTo>
                  <a:lnTo>
                    <a:pt x="652" y="448410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58314" y="4570589"/>
              <a:ext cx="276605" cy="252461"/>
            </a:xfrm>
            <a:custGeom>
              <a:avLst/>
              <a:gdLst/>
              <a:ahLst/>
              <a:cxnLst/>
              <a:rect l="0" t="0" r="0" b="0"/>
              <a:pathLst>
                <a:path w="276605" h="252461">
                  <a:moveTo>
                    <a:pt x="2863" y="108538"/>
                  </a:moveTo>
                  <a:lnTo>
                    <a:pt x="63974" y="90580"/>
                  </a:lnTo>
                  <a:lnTo>
                    <a:pt x="118405" y="73389"/>
                  </a:lnTo>
                  <a:lnTo>
                    <a:pt x="150182" y="62899"/>
                  </a:lnTo>
                  <a:lnTo>
                    <a:pt x="165044" y="49649"/>
                  </a:lnTo>
                  <a:lnTo>
                    <a:pt x="170645" y="41203"/>
                  </a:lnTo>
                  <a:lnTo>
                    <a:pt x="172040" y="33233"/>
                  </a:lnTo>
                  <a:lnTo>
                    <a:pt x="170630" y="25579"/>
                  </a:lnTo>
                  <a:lnTo>
                    <a:pt x="167350" y="18137"/>
                  </a:lnTo>
                  <a:lnTo>
                    <a:pt x="154347" y="6749"/>
                  </a:lnTo>
                  <a:lnTo>
                    <a:pt x="145967" y="2074"/>
                  </a:lnTo>
                  <a:lnTo>
                    <a:pt x="124176" y="0"/>
                  </a:lnTo>
                  <a:lnTo>
                    <a:pt x="100064" y="4147"/>
                  </a:lnTo>
                  <a:lnTo>
                    <a:pt x="45299" y="32371"/>
                  </a:lnTo>
                  <a:lnTo>
                    <a:pt x="19076" y="52695"/>
                  </a:lnTo>
                  <a:lnTo>
                    <a:pt x="6949" y="75920"/>
                  </a:lnTo>
                  <a:lnTo>
                    <a:pt x="0" y="103400"/>
                  </a:lnTo>
                  <a:lnTo>
                    <a:pt x="2665" y="138601"/>
                  </a:lnTo>
                  <a:lnTo>
                    <a:pt x="12033" y="171258"/>
                  </a:lnTo>
                  <a:lnTo>
                    <a:pt x="30276" y="201991"/>
                  </a:lnTo>
                  <a:lnTo>
                    <a:pt x="47802" y="218703"/>
                  </a:lnTo>
                  <a:lnTo>
                    <a:pt x="106325" y="244203"/>
                  </a:lnTo>
                  <a:lnTo>
                    <a:pt x="142313" y="252460"/>
                  </a:lnTo>
                  <a:lnTo>
                    <a:pt x="182612" y="251787"/>
                  </a:lnTo>
                  <a:lnTo>
                    <a:pt x="242563" y="237843"/>
                  </a:lnTo>
                  <a:lnTo>
                    <a:pt x="276604" y="22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7" name="Straight Connector 36"/>
          <p:cNvCxnSpPr/>
          <p:nvPr/>
        </p:nvCxnSpPr>
        <p:spPr>
          <a:xfrm>
            <a:off x="2787353" y="4889697"/>
            <a:ext cx="505368" cy="7264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3092680" y="5097761"/>
            <a:ext cx="410858" cy="413119"/>
            <a:chOff x="3092680" y="5097761"/>
            <a:chExt cx="410858" cy="413119"/>
          </a:xfrm>
        </p:grpSpPr>
        <p:sp>
          <p:nvSpPr>
            <p:cNvPr id="38" name="Freeform 37"/>
            <p:cNvSpPr/>
            <p:nvPr/>
          </p:nvSpPr>
          <p:spPr>
            <a:xfrm>
              <a:off x="3092680" y="5097761"/>
              <a:ext cx="410858" cy="413119"/>
            </a:xfrm>
            <a:custGeom>
              <a:avLst/>
              <a:gdLst/>
              <a:ahLst/>
              <a:cxnLst/>
              <a:rect l="0" t="0" r="0" b="0"/>
              <a:pathLst>
                <a:path w="410858" h="413119">
                  <a:moveTo>
                    <a:pt x="0" y="149905"/>
                  </a:moveTo>
                  <a:lnTo>
                    <a:pt x="37478" y="141572"/>
                  </a:lnTo>
                  <a:lnTo>
                    <a:pt x="83312" y="134221"/>
                  </a:lnTo>
                  <a:lnTo>
                    <a:pt x="145083" y="109769"/>
                  </a:lnTo>
                  <a:lnTo>
                    <a:pt x="199736" y="83269"/>
                  </a:lnTo>
                  <a:lnTo>
                    <a:pt x="263185" y="51734"/>
                  </a:lnTo>
                  <a:lnTo>
                    <a:pt x="326381" y="26220"/>
                  </a:lnTo>
                  <a:lnTo>
                    <a:pt x="379025" y="502"/>
                  </a:lnTo>
                  <a:lnTo>
                    <a:pt x="388384" y="0"/>
                  </a:lnTo>
                  <a:lnTo>
                    <a:pt x="405022" y="5682"/>
                  </a:lnTo>
                  <a:lnTo>
                    <a:pt x="409224" y="11642"/>
                  </a:lnTo>
                  <a:lnTo>
                    <a:pt x="410857" y="19125"/>
                  </a:lnTo>
                  <a:lnTo>
                    <a:pt x="410775" y="27623"/>
                  </a:lnTo>
                  <a:lnTo>
                    <a:pt x="386906" y="87090"/>
                  </a:lnTo>
                  <a:lnTo>
                    <a:pt x="350409" y="140871"/>
                  </a:lnTo>
                  <a:lnTo>
                    <a:pt x="320997" y="195336"/>
                  </a:lnTo>
                  <a:lnTo>
                    <a:pt x="293202" y="228877"/>
                  </a:lnTo>
                  <a:lnTo>
                    <a:pt x="250350" y="276941"/>
                  </a:lnTo>
                  <a:lnTo>
                    <a:pt x="208334" y="339479"/>
                  </a:lnTo>
                  <a:lnTo>
                    <a:pt x="181044" y="386479"/>
                  </a:lnTo>
                  <a:lnTo>
                    <a:pt x="157927" y="413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61136" y="5237137"/>
              <a:ext cx="52643" cy="147400"/>
            </a:xfrm>
            <a:custGeom>
              <a:avLst/>
              <a:gdLst/>
              <a:ahLst/>
              <a:cxnLst/>
              <a:rect l="0" t="0" r="0" b="0"/>
              <a:pathLst>
                <a:path w="52643" h="147400">
                  <a:moveTo>
                    <a:pt x="52642" y="147399"/>
                  </a:moveTo>
                  <a:lnTo>
                    <a:pt x="47053" y="130632"/>
                  </a:lnTo>
                  <a:lnTo>
                    <a:pt x="47428" y="113041"/>
                  </a:lnTo>
                  <a:lnTo>
                    <a:pt x="49166" y="103437"/>
                  </a:lnTo>
                  <a:lnTo>
                    <a:pt x="47985" y="94694"/>
                  </a:lnTo>
                  <a:lnTo>
                    <a:pt x="24928" y="41030"/>
                  </a:lnTo>
                  <a:lnTo>
                    <a:pt x="14145" y="137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1" name="Straight Connector 40"/>
          <p:cNvCxnSpPr/>
          <p:nvPr/>
        </p:nvCxnSpPr>
        <p:spPr>
          <a:xfrm>
            <a:off x="4092887" y="4025900"/>
            <a:ext cx="0" cy="1574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4482441" y="4405386"/>
            <a:ext cx="379753" cy="431670"/>
            <a:chOff x="4482441" y="4405386"/>
            <a:chExt cx="379753" cy="431670"/>
          </a:xfrm>
        </p:grpSpPr>
        <p:sp>
          <p:nvSpPr>
            <p:cNvPr id="42" name="Freeform 41"/>
            <p:cNvSpPr/>
            <p:nvPr/>
          </p:nvSpPr>
          <p:spPr>
            <a:xfrm>
              <a:off x="4482441" y="4552785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7" y="158216"/>
                  </a:lnTo>
                  <a:lnTo>
                    <a:pt x="17739" y="220920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92970" y="4405386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24202" y="4506545"/>
              <a:ext cx="237992" cy="329229"/>
            </a:xfrm>
            <a:custGeom>
              <a:avLst/>
              <a:gdLst/>
              <a:ahLst/>
              <a:cxnLst/>
              <a:rect l="0" t="0" r="0" b="0"/>
              <a:pathLst>
                <a:path w="237992" h="329229">
                  <a:moveTo>
                    <a:pt x="153038" y="14655"/>
                  </a:moveTo>
                  <a:lnTo>
                    <a:pt x="109075" y="0"/>
                  </a:lnTo>
                  <a:lnTo>
                    <a:pt x="73201" y="1084"/>
                  </a:lnTo>
                  <a:lnTo>
                    <a:pt x="38525" y="8814"/>
                  </a:lnTo>
                  <a:lnTo>
                    <a:pt x="11613" y="24102"/>
                  </a:lnTo>
                  <a:lnTo>
                    <a:pt x="6112" y="32651"/>
                  </a:lnTo>
                  <a:lnTo>
                    <a:pt x="0" y="54629"/>
                  </a:lnTo>
                  <a:lnTo>
                    <a:pt x="2148" y="87720"/>
                  </a:lnTo>
                  <a:lnTo>
                    <a:pt x="10326" y="106010"/>
                  </a:lnTo>
                  <a:lnTo>
                    <a:pt x="34641" y="136815"/>
                  </a:lnTo>
                  <a:lnTo>
                    <a:pt x="54403" y="144987"/>
                  </a:lnTo>
                  <a:lnTo>
                    <a:pt x="110413" y="159070"/>
                  </a:lnTo>
                  <a:lnTo>
                    <a:pt x="172880" y="180817"/>
                  </a:lnTo>
                  <a:lnTo>
                    <a:pt x="212077" y="211809"/>
                  </a:lnTo>
                  <a:lnTo>
                    <a:pt x="233572" y="238017"/>
                  </a:lnTo>
                  <a:lnTo>
                    <a:pt x="237143" y="247791"/>
                  </a:lnTo>
                  <a:lnTo>
                    <a:pt x="237991" y="268010"/>
                  </a:lnTo>
                  <a:lnTo>
                    <a:pt x="231349" y="285574"/>
                  </a:lnTo>
                  <a:lnTo>
                    <a:pt x="208021" y="315914"/>
                  </a:lnTo>
                  <a:lnTo>
                    <a:pt x="188393" y="324022"/>
                  </a:lnTo>
                  <a:lnTo>
                    <a:pt x="137665" y="329228"/>
                  </a:lnTo>
                  <a:lnTo>
                    <a:pt x="80086" y="318888"/>
                  </a:lnTo>
                  <a:lnTo>
                    <a:pt x="59784" y="311306"/>
                  </a:lnTo>
                  <a:lnTo>
                    <a:pt x="5639" y="277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 flipH="1" flipV="1">
            <a:off x="4798297" y="4015832"/>
            <a:ext cx="379026" cy="85280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5261550" y="4152703"/>
            <a:ext cx="1273949" cy="907006"/>
            <a:chOff x="5261550" y="4152703"/>
            <a:chExt cx="1273949" cy="907006"/>
          </a:xfrm>
        </p:grpSpPr>
        <p:sp>
          <p:nvSpPr>
            <p:cNvPr id="47" name="Freeform 46"/>
            <p:cNvSpPr/>
            <p:nvPr/>
          </p:nvSpPr>
          <p:spPr>
            <a:xfrm>
              <a:off x="5261550" y="4506761"/>
              <a:ext cx="168457" cy="298842"/>
            </a:xfrm>
            <a:custGeom>
              <a:avLst/>
              <a:gdLst/>
              <a:ahLst/>
              <a:cxnLst/>
              <a:rect l="0" t="0" r="0" b="0"/>
              <a:pathLst>
                <a:path w="168457" h="298842">
                  <a:moveTo>
                    <a:pt x="0" y="98667"/>
                  </a:moveTo>
                  <a:lnTo>
                    <a:pt x="3120" y="141358"/>
                  </a:lnTo>
                  <a:lnTo>
                    <a:pt x="25195" y="200735"/>
                  </a:lnTo>
                  <a:lnTo>
                    <a:pt x="45245" y="256170"/>
                  </a:lnTo>
                  <a:lnTo>
                    <a:pt x="56040" y="293643"/>
                  </a:lnTo>
                  <a:lnTo>
                    <a:pt x="56078" y="298841"/>
                  </a:lnTo>
                  <a:lnTo>
                    <a:pt x="53763" y="298797"/>
                  </a:lnTo>
                  <a:lnTo>
                    <a:pt x="49880" y="295258"/>
                  </a:lnTo>
                  <a:lnTo>
                    <a:pt x="31685" y="234967"/>
                  </a:lnTo>
                  <a:lnTo>
                    <a:pt x="17567" y="179273"/>
                  </a:lnTo>
                  <a:lnTo>
                    <a:pt x="4683" y="123211"/>
                  </a:lnTo>
                  <a:lnTo>
                    <a:pt x="2082" y="95147"/>
                  </a:lnTo>
                  <a:lnTo>
                    <a:pt x="7165" y="70196"/>
                  </a:lnTo>
                  <a:lnTo>
                    <a:pt x="23180" y="39538"/>
                  </a:lnTo>
                  <a:lnTo>
                    <a:pt x="29492" y="31172"/>
                  </a:lnTo>
                  <a:lnTo>
                    <a:pt x="48983" y="18756"/>
                  </a:lnTo>
                  <a:lnTo>
                    <a:pt x="99623" y="1253"/>
                  </a:lnTo>
                  <a:lnTo>
                    <a:pt x="123826" y="0"/>
                  </a:lnTo>
                  <a:lnTo>
                    <a:pt x="168456" y="3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40535" y="4563496"/>
              <a:ext cx="149612" cy="223935"/>
            </a:xfrm>
            <a:custGeom>
              <a:avLst/>
              <a:gdLst/>
              <a:ahLst/>
              <a:cxnLst/>
              <a:rect l="0" t="0" r="0" b="0"/>
              <a:pathLst>
                <a:path w="149612" h="223935">
                  <a:moveTo>
                    <a:pt x="0" y="94574"/>
                  </a:moveTo>
                  <a:lnTo>
                    <a:pt x="37478" y="102907"/>
                  </a:lnTo>
                  <a:lnTo>
                    <a:pt x="88901" y="104669"/>
                  </a:lnTo>
                  <a:lnTo>
                    <a:pt x="113211" y="98671"/>
                  </a:lnTo>
                  <a:lnTo>
                    <a:pt x="124607" y="93796"/>
                  </a:lnTo>
                  <a:lnTo>
                    <a:pt x="140389" y="79020"/>
                  </a:lnTo>
                  <a:lnTo>
                    <a:pt x="146235" y="70167"/>
                  </a:lnTo>
                  <a:lnTo>
                    <a:pt x="149611" y="47851"/>
                  </a:lnTo>
                  <a:lnTo>
                    <a:pt x="148874" y="35350"/>
                  </a:lnTo>
                  <a:lnTo>
                    <a:pt x="138696" y="15219"/>
                  </a:lnTo>
                  <a:lnTo>
                    <a:pt x="131068" y="6576"/>
                  </a:lnTo>
                  <a:lnTo>
                    <a:pt x="121304" y="1984"/>
                  </a:lnTo>
                  <a:lnTo>
                    <a:pt x="97976" y="0"/>
                  </a:lnTo>
                  <a:lnTo>
                    <a:pt x="75131" y="6138"/>
                  </a:lnTo>
                  <a:lnTo>
                    <a:pt x="54448" y="17834"/>
                  </a:lnTo>
                  <a:lnTo>
                    <a:pt x="30821" y="44150"/>
                  </a:lnTo>
                  <a:lnTo>
                    <a:pt x="20327" y="63975"/>
                  </a:lnTo>
                  <a:lnTo>
                    <a:pt x="13432" y="100455"/>
                  </a:lnTo>
                  <a:lnTo>
                    <a:pt x="16978" y="140900"/>
                  </a:lnTo>
                  <a:lnTo>
                    <a:pt x="31027" y="176930"/>
                  </a:lnTo>
                  <a:lnTo>
                    <a:pt x="50007" y="204243"/>
                  </a:lnTo>
                  <a:lnTo>
                    <a:pt x="76038" y="221565"/>
                  </a:lnTo>
                  <a:lnTo>
                    <a:pt x="98916" y="223934"/>
                  </a:lnTo>
                  <a:lnTo>
                    <a:pt x="136871" y="220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61655" y="4566814"/>
              <a:ext cx="191025" cy="492895"/>
            </a:xfrm>
            <a:custGeom>
              <a:avLst/>
              <a:gdLst/>
              <a:ahLst/>
              <a:cxnLst/>
              <a:rect l="0" t="0" r="0" b="0"/>
              <a:pathLst>
                <a:path w="191025" h="492895">
                  <a:moveTo>
                    <a:pt x="31564" y="164956"/>
                  </a:moveTo>
                  <a:lnTo>
                    <a:pt x="34683" y="213886"/>
                  </a:lnTo>
                  <a:lnTo>
                    <a:pt x="43016" y="261732"/>
                  </a:lnTo>
                  <a:lnTo>
                    <a:pt x="49775" y="316072"/>
                  </a:lnTo>
                  <a:lnTo>
                    <a:pt x="51778" y="370388"/>
                  </a:lnTo>
                  <a:lnTo>
                    <a:pt x="52371" y="419237"/>
                  </a:lnTo>
                  <a:lnTo>
                    <a:pt x="52571" y="482556"/>
                  </a:lnTo>
                  <a:lnTo>
                    <a:pt x="50248" y="490163"/>
                  </a:lnTo>
                  <a:lnTo>
                    <a:pt x="46360" y="492894"/>
                  </a:lnTo>
                  <a:lnTo>
                    <a:pt x="41427" y="492376"/>
                  </a:lnTo>
                  <a:lnTo>
                    <a:pt x="36970" y="487351"/>
                  </a:lnTo>
                  <a:lnTo>
                    <a:pt x="28897" y="469289"/>
                  </a:lnTo>
                  <a:lnTo>
                    <a:pt x="18951" y="409176"/>
                  </a:lnTo>
                  <a:lnTo>
                    <a:pt x="4383" y="351231"/>
                  </a:lnTo>
                  <a:lnTo>
                    <a:pt x="1283" y="297747"/>
                  </a:lnTo>
                  <a:lnTo>
                    <a:pt x="365" y="238616"/>
                  </a:lnTo>
                  <a:lnTo>
                    <a:pt x="92" y="184701"/>
                  </a:lnTo>
                  <a:lnTo>
                    <a:pt x="0" y="123969"/>
                  </a:lnTo>
                  <a:lnTo>
                    <a:pt x="5572" y="66912"/>
                  </a:lnTo>
                  <a:lnTo>
                    <a:pt x="20223" y="30230"/>
                  </a:lnTo>
                  <a:lnTo>
                    <a:pt x="35882" y="14221"/>
                  </a:lnTo>
                  <a:lnTo>
                    <a:pt x="44971" y="8314"/>
                  </a:lnTo>
                  <a:lnTo>
                    <a:pt x="80120" y="0"/>
                  </a:lnTo>
                  <a:lnTo>
                    <a:pt x="103447" y="4294"/>
                  </a:lnTo>
                  <a:lnTo>
                    <a:pt x="147018" y="26115"/>
                  </a:lnTo>
                  <a:lnTo>
                    <a:pt x="162036" y="42417"/>
                  </a:lnTo>
                  <a:lnTo>
                    <a:pt x="186798" y="87068"/>
                  </a:lnTo>
                  <a:lnTo>
                    <a:pt x="191024" y="113571"/>
                  </a:lnTo>
                  <a:lnTo>
                    <a:pt x="187832" y="139778"/>
                  </a:lnTo>
                  <a:lnTo>
                    <a:pt x="172882" y="173093"/>
                  </a:lnTo>
                  <a:lnTo>
                    <a:pt x="160272" y="190409"/>
                  </a:lnTo>
                  <a:lnTo>
                    <a:pt x="134430" y="207722"/>
                  </a:lnTo>
                  <a:lnTo>
                    <a:pt x="81794" y="224631"/>
                  </a:lnTo>
                  <a:lnTo>
                    <a:pt x="63149" y="228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14403" y="4152703"/>
              <a:ext cx="20972" cy="642239"/>
            </a:xfrm>
            <a:custGeom>
              <a:avLst/>
              <a:gdLst/>
              <a:ahLst/>
              <a:cxnLst/>
              <a:rect l="0" t="0" r="0" b="0"/>
              <a:pathLst>
                <a:path w="20972" h="642239">
                  <a:moveTo>
                    <a:pt x="20971" y="0"/>
                  </a:moveTo>
                  <a:lnTo>
                    <a:pt x="15382" y="62092"/>
                  </a:lnTo>
                  <a:lnTo>
                    <a:pt x="11906" y="116793"/>
                  </a:lnTo>
                  <a:lnTo>
                    <a:pt x="10877" y="168096"/>
                  </a:lnTo>
                  <a:lnTo>
                    <a:pt x="10529" y="227352"/>
                  </a:lnTo>
                  <a:lnTo>
                    <a:pt x="10460" y="284118"/>
                  </a:lnTo>
                  <a:lnTo>
                    <a:pt x="10446" y="340391"/>
                  </a:lnTo>
                  <a:lnTo>
                    <a:pt x="3208" y="396567"/>
                  </a:lnTo>
                  <a:lnTo>
                    <a:pt x="890" y="442195"/>
                  </a:lnTo>
                  <a:lnTo>
                    <a:pt x="203" y="503677"/>
                  </a:lnTo>
                  <a:lnTo>
                    <a:pt x="0" y="558809"/>
                  </a:lnTo>
                  <a:lnTo>
                    <a:pt x="3051" y="613713"/>
                  </a:lnTo>
                  <a:lnTo>
                    <a:pt x="10443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19561" y="4426443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6053" y="17959"/>
                  </a:lnTo>
                  <a:lnTo>
                    <a:pt x="114645" y="31667"/>
                  </a:lnTo>
                  <a:lnTo>
                    <a:pt x="53875" y="491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93302" y="4647541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8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14359" y="442644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09115" y="4236930"/>
              <a:ext cx="20865" cy="547483"/>
            </a:xfrm>
            <a:custGeom>
              <a:avLst/>
              <a:gdLst/>
              <a:ahLst/>
              <a:cxnLst/>
              <a:rect l="0" t="0" r="0" b="0"/>
              <a:pathLst>
                <a:path w="20865" h="547483">
                  <a:moveTo>
                    <a:pt x="10529" y="0"/>
                  </a:moveTo>
                  <a:lnTo>
                    <a:pt x="13648" y="48931"/>
                  </a:lnTo>
                  <a:lnTo>
                    <a:pt x="18862" y="99895"/>
                  </a:lnTo>
                  <a:lnTo>
                    <a:pt x="20406" y="153211"/>
                  </a:lnTo>
                  <a:lnTo>
                    <a:pt x="20864" y="204883"/>
                  </a:lnTo>
                  <a:lnTo>
                    <a:pt x="17880" y="264647"/>
                  </a:lnTo>
                  <a:lnTo>
                    <a:pt x="12707" y="320569"/>
                  </a:lnTo>
                  <a:lnTo>
                    <a:pt x="8054" y="373014"/>
                  </a:lnTo>
                  <a:lnTo>
                    <a:pt x="2386" y="429887"/>
                  </a:lnTo>
                  <a:lnTo>
                    <a:pt x="707" y="480664"/>
                  </a:lnTo>
                  <a:lnTo>
                    <a:pt x="210" y="51910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72286" y="4540363"/>
              <a:ext cx="263213" cy="305660"/>
            </a:xfrm>
            <a:custGeom>
              <a:avLst/>
              <a:gdLst/>
              <a:ahLst/>
              <a:cxnLst/>
              <a:rect l="0" t="0" r="0" b="0"/>
              <a:pathLst>
                <a:path w="263213" h="305660">
                  <a:moveTo>
                    <a:pt x="0" y="159821"/>
                  </a:moveTo>
                  <a:lnTo>
                    <a:pt x="55045" y="125074"/>
                  </a:lnTo>
                  <a:lnTo>
                    <a:pt x="114512" y="104177"/>
                  </a:lnTo>
                  <a:lnTo>
                    <a:pt x="147014" y="87702"/>
                  </a:lnTo>
                  <a:lnTo>
                    <a:pt x="162046" y="71616"/>
                  </a:lnTo>
                  <a:lnTo>
                    <a:pt x="167692" y="62413"/>
                  </a:lnTo>
                  <a:lnTo>
                    <a:pt x="170846" y="39710"/>
                  </a:lnTo>
                  <a:lnTo>
                    <a:pt x="170050" y="27104"/>
                  </a:lnTo>
                  <a:lnTo>
                    <a:pt x="166009" y="17531"/>
                  </a:lnTo>
                  <a:lnTo>
                    <a:pt x="152161" y="3774"/>
                  </a:lnTo>
                  <a:lnTo>
                    <a:pt x="131188" y="0"/>
                  </a:lnTo>
                  <a:lnTo>
                    <a:pt x="107439" y="3391"/>
                  </a:lnTo>
                  <a:lnTo>
                    <a:pt x="75507" y="18455"/>
                  </a:lnTo>
                  <a:lnTo>
                    <a:pt x="58515" y="31091"/>
                  </a:lnTo>
                  <a:lnTo>
                    <a:pt x="41384" y="56948"/>
                  </a:lnTo>
                  <a:lnTo>
                    <a:pt x="17792" y="117919"/>
                  </a:lnTo>
                  <a:lnTo>
                    <a:pt x="11963" y="169438"/>
                  </a:lnTo>
                  <a:lnTo>
                    <a:pt x="13293" y="215443"/>
                  </a:lnTo>
                  <a:lnTo>
                    <a:pt x="27465" y="251171"/>
                  </a:lnTo>
                  <a:lnTo>
                    <a:pt x="39893" y="269051"/>
                  </a:lnTo>
                  <a:lnTo>
                    <a:pt x="56335" y="281677"/>
                  </a:lnTo>
                  <a:lnTo>
                    <a:pt x="95486" y="299315"/>
                  </a:lnTo>
                  <a:lnTo>
                    <a:pt x="146590" y="305659"/>
                  </a:lnTo>
                  <a:lnTo>
                    <a:pt x="205558" y="303792"/>
                  </a:lnTo>
                  <a:lnTo>
                    <a:pt x="263212" y="286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7" name="Straight Connector 56"/>
          <p:cNvCxnSpPr/>
          <p:nvPr/>
        </p:nvCxnSpPr>
        <p:spPr>
          <a:xfrm>
            <a:off x="5819561" y="4900226"/>
            <a:ext cx="526424" cy="8001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Freeform 57"/>
          <p:cNvSpPr/>
          <p:nvPr/>
        </p:nvSpPr>
        <p:spPr>
          <a:xfrm>
            <a:off x="6096144" y="5145453"/>
            <a:ext cx="211641" cy="270670"/>
          </a:xfrm>
          <a:custGeom>
            <a:avLst/>
            <a:gdLst/>
            <a:ahLst/>
            <a:cxnLst/>
            <a:rect l="0" t="0" r="0" b="0"/>
            <a:pathLst>
              <a:path w="211641" h="270670">
                <a:moveTo>
                  <a:pt x="186670" y="112742"/>
                </a:moveTo>
                <a:lnTo>
                  <a:pt x="202311" y="94761"/>
                </a:lnTo>
                <a:lnTo>
                  <a:pt x="210389" y="77844"/>
                </a:lnTo>
                <a:lnTo>
                  <a:pt x="211640" y="58627"/>
                </a:lnTo>
                <a:lnTo>
                  <a:pt x="207127" y="39558"/>
                </a:lnTo>
                <a:lnTo>
                  <a:pt x="197322" y="23284"/>
                </a:lnTo>
                <a:lnTo>
                  <a:pt x="182046" y="11371"/>
                </a:lnTo>
                <a:lnTo>
                  <a:pt x="162388" y="3347"/>
                </a:lnTo>
                <a:lnTo>
                  <a:pt x="126183" y="0"/>
                </a:lnTo>
                <a:lnTo>
                  <a:pt x="103635" y="3362"/>
                </a:lnTo>
                <a:lnTo>
                  <a:pt x="85035" y="11876"/>
                </a:lnTo>
                <a:lnTo>
                  <a:pt x="31259" y="44745"/>
                </a:lnTo>
                <a:lnTo>
                  <a:pt x="16993" y="62634"/>
                </a:lnTo>
                <a:lnTo>
                  <a:pt x="6753" y="82282"/>
                </a:lnTo>
                <a:lnTo>
                  <a:pt x="0" y="118665"/>
                </a:lnTo>
                <a:lnTo>
                  <a:pt x="4660" y="139161"/>
                </a:lnTo>
                <a:lnTo>
                  <a:pt x="9179" y="147902"/>
                </a:lnTo>
                <a:lnTo>
                  <a:pt x="16870" y="153729"/>
                </a:lnTo>
                <a:lnTo>
                  <a:pt x="37894" y="160204"/>
                </a:lnTo>
                <a:lnTo>
                  <a:pt x="70448" y="158260"/>
                </a:lnTo>
                <a:lnTo>
                  <a:pt x="111720" y="145953"/>
                </a:lnTo>
                <a:lnTo>
                  <a:pt x="159563" y="119504"/>
                </a:lnTo>
                <a:lnTo>
                  <a:pt x="153565" y="120816"/>
                </a:lnTo>
                <a:lnTo>
                  <a:pt x="122838" y="145853"/>
                </a:lnTo>
                <a:lnTo>
                  <a:pt x="110337" y="160213"/>
                </a:lnTo>
                <a:lnTo>
                  <a:pt x="100882" y="178294"/>
                </a:lnTo>
                <a:lnTo>
                  <a:pt x="93094" y="237202"/>
                </a:lnTo>
                <a:lnTo>
                  <a:pt x="91914" y="2706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9" name="Straight Connector 58"/>
          <p:cNvCxnSpPr/>
          <p:nvPr/>
        </p:nvCxnSpPr>
        <p:spPr>
          <a:xfrm flipH="1">
            <a:off x="1648170" y="1323892"/>
            <a:ext cx="659413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1658699" y="626010"/>
            <a:ext cx="1674032" cy="897925"/>
            <a:chOff x="1658699" y="626010"/>
            <a:chExt cx="1674032" cy="897925"/>
          </a:xfrm>
        </p:grpSpPr>
        <p:sp>
          <p:nvSpPr>
            <p:cNvPr id="60" name="Freeform 59"/>
            <p:cNvSpPr/>
            <p:nvPr/>
          </p:nvSpPr>
          <p:spPr>
            <a:xfrm>
              <a:off x="1658699" y="626010"/>
              <a:ext cx="301259" cy="674872"/>
            </a:xfrm>
            <a:custGeom>
              <a:avLst/>
              <a:gdLst/>
              <a:ahLst/>
              <a:cxnLst/>
              <a:rect l="0" t="0" r="0" b="0"/>
              <a:pathLst>
                <a:path w="301259" h="674872">
                  <a:moveTo>
                    <a:pt x="252683" y="55644"/>
                  </a:moveTo>
                  <a:lnTo>
                    <a:pt x="217786" y="26336"/>
                  </a:lnTo>
                  <a:lnTo>
                    <a:pt x="157636" y="0"/>
                  </a:lnTo>
                  <a:lnTo>
                    <a:pt x="120666" y="292"/>
                  </a:lnTo>
                  <a:lnTo>
                    <a:pt x="74658" y="12042"/>
                  </a:lnTo>
                  <a:lnTo>
                    <a:pt x="53068" y="23007"/>
                  </a:lnTo>
                  <a:lnTo>
                    <a:pt x="38013" y="38799"/>
                  </a:lnTo>
                  <a:lnTo>
                    <a:pt x="8818" y="88954"/>
                  </a:lnTo>
                  <a:lnTo>
                    <a:pt x="1742" y="140906"/>
                  </a:lnTo>
                  <a:lnTo>
                    <a:pt x="3113" y="168407"/>
                  </a:lnTo>
                  <a:lnTo>
                    <a:pt x="19939" y="221071"/>
                  </a:lnTo>
                  <a:lnTo>
                    <a:pt x="40463" y="265616"/>
                  </a:lnTo>
                  <a:lnTo>
                    <a:pt x="56588" y="280766"/>
                  </a:lnTo>
                  <a:lnTo>
                    <a:pt x="116159" y="307757"/>
                  </a:lnTo>
                  <a:lnTo>
                    <a:pt x="179014" y="329335"/>
                  </a:lnTo>
                  <a:lnTo>
                    <a:pt x="198885" y="337551"/>
                  </a:lnTo>
                  <a:lnTo>
                    <a:pt x="238031" y="368603"/>
                  </a:lnTo>
                  <a:lnTo>
                    <a:pt x="265430" y="411828"/>
                  </a:lnTo>
                  <a:lnTo>
                    <a:pt x="287146" y="466020"/>
                  </a:lnTo>
                  <a:lnTo>
                    <a:pt x="300522" y="516728"/>
                  </a:lnTo>
                  <a:lnTo>
                    <a:pt x="301258" y="571805"/>
                  </a:lnTo>
                  <a:lnTo>
                    <a:pt x="295329" y="598564"/>
                  </a:lnTo>
                  <a:lnTo>
                    <a:pt x="284895" y="622155"/>
                  </a:lnTo>
                  <a:lnTo>
                    <a:pt x="260278" y="649578"/>
                  </a:lnTo>
                  <a:lnTo>
                    <a:pt x="230757" y="666932"/>
                  </a:lnTo>
                  <a:lnTo>
                    <a:pt x="180935" y="674871"/>
                  </a:lnTo>
                  <a:lnTo>
                    <a:pt x="141088" y="673907"/>
                  </a:lnTo>
                  <a:lnTo>
                    <a:pt x="107704" y="659843"/>
                  </a:lnTo>
                  <a:lnTo>
                    <a:pt x="45854" y="606520"/>
                  </a:lnTo>
                  <a:lnTo>
                    <a:pt x="18763" y="570131"/>
                  </a:lnTo>
                  <a:lnTo>
                    <a:pt x="0" y="529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27325" y="1081737"/>
              <a:ext cx="165640" cy="242097"/>
            </a:xfrm>
            <a:custGeom>
              <a:avLst/>
              <a:gdLst/>
              <a:ahLst/>
              <a:cxnLst/>
              <a:rect l="0" t="0" r="0" b="0"/>
              <a:pathLst>
                <a:path w="165640" h="242097">
                  <a:moveTo>
                    <a:pt x="10400" y="21057"/>
                  </a:moveTo>
                  <a:lnTo>
                    <a:pt x="3164" y="48613"/>
                  </a:lnTo>
                  <a:lnTo>
                    <a:pt x="521" y="107955"/>
                  </a:lnTo>
                  <a:lnTo>
                    <a:pt x="0" y="170413"/>
                  </a:lnTo>
                  <a:lnTo>
                    <a:pt x="6167" y="196232"/>
                  </a:lnTo>
                  <a:lnTo>
                    <a:pt x="22794" y="227378"/>
                  </a:lnTo>
                  <a:lnTo>
                    <a:pt x="29191" y="235813"/>
                  </a:lnTo>
                  <a:lnTo>
                    <a:pt x="36965" y="240267"/>
                  </a:lnTo>
                  <a:lnTo>
                    <a:pt x="54962" y="242096"/>
                  </a:lnTo>
                  <a:lnTo>
                    <a:pt x="84824" y="230959"/>
                  </a:lnTo>
                  <a:lnTo>
                    <a:pt x="110310" y="212842"/>
                  </a:lnTo>
                  <a:lnTo>
                    <a:pt x="138713" y="177353"/>
                  </a:lnTo>
                  <a:lnTo>
                    <a:pt x="160643" y="120538"/>
                  </a:lnTo>
                  <a:lnTo>
                    <a:pt x="165639" y="66227"/>
                  </a:lnTo>
                  <a:lnTo>
                    <a:pt x="159694" y="19797"/>
                  </a:lnTo>
                  <a:lnTo>
                    <a:pt x="157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90408" y="744825"/>
              <a:ext cx="193507" cy="534206"/>
            </a:xfrm>
            <a:custGeom>
              <a:avLst/>
              <a:gdLst/>
              <a:ahLst/>
              <a:cxnLst/>
              <a:rect l="0" t="0" r="0" b="0"/>
              <a:pathLst>
                <a:path w="193507" h="534206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56586"/>
                  </a:lnTo>
                  <a:lnTo>
                    <a:pt x="5590" y="207703"/>
                  </a:lnTo>
                  <a:lnTo>
                    <a:pt x="9065" y="259893"/>
                  </a:lnTo>
                  <a:lnTo>
                    <a:pt x="10095" y="312402"/>
                  </a:lnTo>
                  <a:lnTo>
                    <a:pt x="10443" y="374141"/>
                  </a:lnTo>
                  <a:lnTo>
                    <a:pt x="10512" y="434516"/>
                  </a:lnTo>
                  <a:lnTo>
                    <a:pt x="4936" y="491242"/>
                  </a:lnTo>
                  <a:lnTo>
                    <a:pt x="3291" y="494781"/>
                  </a:lnTo>
                  <a:lnTo>
                    <a:pt x="2194" y="492461"/>
                  </a:lnTo>
                  <a:lnTo>
                    <a:pt x="1459" y="443790"/>
                  </a:lnTo>
                  <a:lnTo>
                    <a:pt x="14693" y="384175"/>
                  </a:lnTo>
                  <a:lnTo>
                    <a:pt x="30350" y="354555"/>
                  </a:lnTo>
                  <a:lnTo>
                    <a:pt x="46244" y="341634"/>
                  </a:lnTo>
                  <a:lnTo>
                    <a:pt x="55396" y="336550"/>
                  </a:lnTo>
                  <a:lnTo>
                    <a:pt x="74924" y="334022"/>
                  </a:lnTo>
                  <a:lnTo>
                    <a:pt x="116055" y="341930"/>
                  </a:lnTo>
                  <a:lnTo>
                    <a:pt x="141882" y="356986"/>
                  </a:lnTo>
                  <a:lnTo>
                    <a:pt x="164352" y="376265"/>
                  </a:lnTo>
                  <a:lnTo>
                    <a:pt x="180238" y="402384"/>
                  </a:lnTo>
                  <a:lnTo>
                    <a:pt x="192354" y="432350"/>
                  </a:lnTo>
                  <a:lnTo>
                    <a:pt x="193506" y="453028"/>
                  </a:lnTo>
                  <a:lnTo>
                    <a:pt x="188948" y="472747"/>
                  </a:lnTo>
                  <a:lnTo>
                    <a:pt x="166959" y="504470"/>
                  </a:lnTo>
                  <a:lnTo>
                    <a:pt x="152583" y="517837"/>
                  </a:lnTo>
                  <a:lnTo>
                    <a:pt x="134495" y="527677"/>
                  </a:lnTo>
                  <a:lnTo>
                    <a:pt x="98992" y="534205"/>
                  </a:lnTo>
                  <a:lnTo>
                    <a:pt x="64426" y="530550"/>
                  </a:lnTo>
                  <a:lnTo>
                    <a:pt x="45792" y="522019"/>
                  </a:lnTo>
                  <a:lnTo>
                    <a:pt x="10529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58864" y="1165965"/>
              <a:ext cx="156586" cy="357970"/>
            </a:xfrm>
            <a:custGeom>
              <a:avLst/>
              <a:gdLst/>
              <a:ahLst/>
              <a:cxnLst/>
              <a:rect l="0" t="0" r="0" b="0"/>
              <a:pathLst>
                <a:path w="156586" h="357970">
                  <a:moveTo>
                    <a:pt x="136871" y="0"/>
                  </a:moveTo>
                  <a:lnTo>
                    <a:pt x="129635" y="28726"/>
                  </a:lnTo>
                  <a:lnTo>
                    <a:pt x="128488" y="77921"/>
                  </a:lnTo>
                  <a:lnTo>
                    <a:pt x="137988" y="141300"/>
                  </a:lnTo>
                  <a:lnTo>
                    <a:pt x="151129" y="199487"/>
                  </a:lnTo>
                  <a:lnTo>
                    <a:pt x="156585" y="258900"/>
                  </a:lnTo>
                  <a:lnTo>
                    <a:pt x="154543" y="312577"/>
                  </a:lnTo>
                  <a:lnTo>
                    <a:pt x="152162" y="324198"/>
                  </a:lnTo>
                  <a:lnTo>
                    <a:pt x="147065" y="333115"/>
                  </a:lnTo>
                  <a:lnTo>
                    <a:pt x="132043" y="346143"/>
                  </a:lnTo>
                  <a:lnTo>
                    <a:pt x="92676" y="354465"/>
                  </a:lnTo>
                  <a:lnTo>
                    <a:pt x="37717" y="35727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95735" y="10080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94697" y="1048366"/>
              <a:ext cx="153723" cy="222876"/>
            </a:xfrm>
            <a:custGeom>
              <a:avLst/>
              <a:gdLst/>
              <a:ahLst/>
              <a:cxnLst/>
              <a:rect l="0" t="0" r="0" b="0"/>
              <a:pathLst>
                <a:path w="153723" h="222876">
                  <a:moveTo>
                    <a:pt x="6323" y="117599"/>
                  </a:moveTo>
                  <a:lnTo>
                    <a:pt x="49014" y="114479"/>
                  </a:lnTo>
                  <a:lnTo>
                    <a:pt x="111659" y="96268"/>
                  </a:lnTo>
                  <a:lnTo>
                    <a:pt x="122170" y="92850"/>
                  </a:lnTo>
                  <a:lnTo>
                    <a:pt x="136969" y="79693"/>
                  </a:lnTo>
                  <a:lnTo>
                    <a:pt x="142553" y="71271"/>
                  </a:lnTo>
                  <a:lnTo>
                    <a:pt x="145638" y="52555"/>
                  </a:lnTo>
                  <a:lnTo>
                    <a:pt x="144823" y="42651"/>
                  </a:lnTo>
                  <a:lnTo>
                    <a:pt x="137679" y="25407"/>
                  </a:lnTo>
                  <a:lnTo>
                    <a:pt x="132498" y="17533"/>
                  </a:lnTo>
                  <a:lnTo>
                    <a:pt x="117383" y="5665"/>
                  </a:lnTo>
                  <a:lnTo>
                    <a:pt x="108439" y="862"/>
                  </a:lnTo>
                  <a:lnTo>
                    <a:pt x="98966" y="0"/>
                  </a:lnTo>
                  <a:lnTo>
                    <a:pt x="79083" y="5281"/>
                  </a:lnTo>
                  <a:lnTo>
                    <a:pt x="46128" y="27736"/>
                  </a:lnTo>
                  <a:lnTo>
                    <a:pt x="24226" y="50159"/>
                  </a:lnTo>
                  <a:lnTo>
                    <a:pt x="9990" y="72808"/>
                  </a:lnTo>
                  <a:lnTo>
                    <a:pt x="0" y="111866"/>
                  </a:lnTo>
                  <a:lnTo>
                    <a:pt x="2630" y="153075"/>
                  </a:lnTo>
                  <a:lnTo>
                    <a:pt x="16407" y="189332"/>
                  </a:lnTo>
                  <a:lnTo>
                    <a:pt x="35307" y="216712"/>
                  </a:lnTo>
                  <a:lnTo>
                    <a:pt x="44363" y="221109"/>
                  </a:lnTo>
                  <a:lnTo>
                    <a:pt x="66903" y="222875"/>
                  </a:lnTo>
                  <a:lnTo>
                    <a:pt x="121795" y="211430"/>
                  </a:lnTo>
                  <a:lnTo>
                    <a:pt x="139532" y="204925"/>
                  </a:lnTo>
                  <a:lnTo>
                    <a:pt x="153722" y="191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35389" y="1078475"/>
              <a:ext cx="165715" cy="231926"/>
            </a:xfrm>
            <a:custGeom>
              <a:avLst/>
              <a:gdLst/>
              <a:ahLst/>
              <a:cxnLst/>
              <a:rect l="0" t="0" r="0" b="0"/>
              <a:pathLst>
                <a:path w="165715" h="231926">
                  <a:moveTo>
                    <a:pt x="134128" y="34847"/>
                  </a:moveTo>
                  <a:lnTo>
                    <a:pt x="122950" y="18080"/>
                  </a:lnTo>
                  <a:lnTo>
                    <a:pt x="108103" y="6728"/>
                  </a:lnTo>
                  <a:lnTo>
                    <a:pt x="99231" y="2063"/>
                  </a:lnTo>
                  <a:lnTo>
                    <a:pt x="80014" y="0"/>
                  </a:lnTo>
                  <a:lnTo>
                    <a:pt x="60944" y="4152"/>
                  </a:lnTo>
                  <a:lnTo>
                    <a:pt x="29638" y="25881"/>
                  </a:lnTo>
                  <a:lnTo>
                    <a:pt x="16328" y="40221"/>
                  </a:lnTo>
                  <a:lnTo>
                    <a:pt x="6513" y="58293"/>
                  </a:lnTo>
                  <a:lnTo>
                    <a:pt x="0" y="93787"/>
                  </a:lnTo>
                  <a:lnTo>
                    <a:pt x="6205" y="153768"/>
                  </a:lnTo>
                  <a:lnTo>
                    <a:pt x="16546" y="189406"/>
                  </a:lnTo>
                  <a:lnTo>
                    <a:pt x="27668" y="207265"/>
                  </a:lnTo>
                  <a:lnTo>
                    <a:pt x="43528" y="219882"/>
                  </a:lnTo>
                  <a:lnTo>
                    <a:pt x="63446" y="228219"/>
                  </a:lnTo>
                  <a:lnTo>
                    <a:pt x="87896" y="231925"/>
                  </a:lnTo>
                  <a:lnTo>
                    <a:pt x="108122" y="227332"/>
                  </a:lnTo>
                  <a:lnTo>
                    <a:pt x="152410" y="199969"/>
                  </a:lnTo>
                  <a:lnTo>
                    <a:pt x="165714" y="182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90270" y="786939"/>
              <a:ext cx="26647" cy="494840"/>
            </a:xfrm>
            <a:custGeom>
              <a:avLst/>
              <a:gdLst/>
              <a:ahLst/>
              <a:cxnLst/>
              <a:rect l="0" t="0" r="0" b="0"/>
              <a:pathLst>
                <a:path w="26647" h="494840">
                  <a:moveTo>
                    <a:pt x="5589" y="0"/>
                  </a:moveTo>
                  <a:lnTo>
                    <a:pt x="0" y="16767"/>
                  </a:lnTo>
                  <a:lnTo>
                    <a:pt x="2113" y="66319"/>
                  </a:lnTo>
                  <a:lnTo>
                    <a:pt x="4559" y="116096"/>
                  </a:lnTo>
                  <a:lnTo>
                    <a:pt x="10873" y="177248"/>
                  </a:lnTo>
                  <a:lnTo>
                    <a:pt x="14564" y="230463"/>
                  </a:lnTo>
                  <a:lnTo>
                    <a:pt x="16981" y="289195"/>
                  </a:lnTo>
                  <a:lnTo>
                    <a:pt x="25143" y="352292"/>
                  </a:lnTo>
                  <a:lnTo>
                    <a:pt x="26201" y="404640"/>
                  </a:lnTo>
                  <a:lnTo>
                    <a:pt x="26558" y="464891"/>
                  </a:lnTo>
                  <a:lnTo>
                    <a:pt x="26646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69517" y="944866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4596" y="0"/>
                  </a:lnTo>
                  <a:lnTo>
                    <a:pt x="141760" y="8334"/>
                  </a:lnTo>
                  <a:lnTo>
                    <a:pt x="93086" y="9878"/>
                  </a:lnTo>
                  <a:lnTo>
                    <a:pt x="29826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3459072" y="494970"/>
            <a:ext cx="0" cy="151163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/>
          <p:cNvGrpSpPr/>
          <p:nvPr/>
        </p:nvGrpSpPr>
        <p:grpSpPr>
          <a:xfrm>
            <a:off x="3574885" y="755353"/>
            <a:ext cx="941045" cy="521356"/>
            <a:chOff x="3574885" y="755353"/>
            <a:chExt cx="941045" cy="521356"/>
          </a:xfrm>
        </p:grpSpPr>
        <p:sp>
          <p:nvSpPr>
            <p:cNvPr id="71" name="Freeform 70"/>
            <p:cNvSpPr/>
            <p:nvPr/>
          </p:nvSpPr>
          <p:spPr>
            <a:xfrm>
              <a:off x="3574885" y="976452"/>
              <a:ext cx="178986" cy="300257"/>
            </a:xfrm>
            <a:custGeom>
              <a:avLst/>
              <a:gdLst/>
              <a:ahLst/>
              <a:cxnLst/>
              <a:rect l="0" t="0" r="0" b="0"/>
              <a:pathLst>
                <a:path w="178986" h="300257">
                  <a:moveTo>
                    <a:pt x="0" y="21057"/>
                  </a:moveTo>
                  <a:lnTo>
                    <a:pt x="17958" y="76102"/>
                  </a:lnTo>
                  <a:lnTo>
                    <a:pt x="35150" y="135569"/>
                  </a:lnTo>
                  <a:lnTo>
                    <a:pt x="52650" y="189341"/>
                  </a:lnTo>
                  <a:lnTo>
                    <a:pt x="73700" y="252669"/>
                  </a:lnTo>
                  <a:lnTo>
                    <a:pt x="87738" y="294795"/>
                  </a:lnTo>
                  <a:lnTo>
                    <a:pt x="92417" y="299475"/>
                  </a:lnTo>
                  <a:lnTo>
                    <a:pt x="97876" y="300256"/>
                  </a:lnTo>
                  <a:lnTo>
                    <a:pt x="103855" y="298437"/>
                  </a:lnTo>
                  <a:lnTo>
                    <a:pt x="109011" y="292544"/>
                  </a:lnTo>
                  <a:lnTo>
                    <a:pt x="117860" y="273519"/>
                  </a:lnTo>
                  <a:lnTo>
                    <a:pt x="125836" y="217112"/>
                  </a:lnTo>
                  <a:lnTo>
                    <a:pt x="140776" y="158789"/>
                  </a:lnTo>
                  <a:lnTo>
                    <a:pt x="154496" y="100342"/>
                  </a:lnTo>
                  <a:lnTo>
                    <a:pt x="168472" y="45644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27569" y="1023534"/>
              <a:ext cx="178985" cy="229465"/>
            </a:xfrm>
            <a:custGeom>
              <a:avLst/>
              <a:gdLst/>
              <a:ahLst/>
              <a:cxnLst/>
              <a:rect l="0" t="0" r="0" b="0"/>
              <a:pathLst>
                <a:path w="178985" h="229465">
                  <a:moveTo>
                    <a:pt x="0" y="100317"/>
                  </a:moveTo>
                  <a:lnTo>
                    <a:pt x="58617" y="94728"/>
                  </a:lnTo>
                  <a:lnTo>
                    <a:pt x="104385" y="81189"/>
                  </a:lnTo>
                  <a:lnTo>
                    <a:pt x="125942" y="69979"/>
                  </a:lnTo>
                  <a:lnTo>
                    <a:pt x="131925" y="61374"/>
                  </a:lnTo>
                  <a:lnTo>
                    <a:pt x="135453" y="39335"/>
                  </a:lnTo>
                  <a:lnTo>
                    <a:pt x="130001" y="20181"/>
                  </a:lnTo>
                  <a:lnTo>
                    <a:pt x="125272" y="11798"/>
                  </a:lnTo>
                  <a:lnTo>
                    <a:pt x="117440" y="6209"/>
                  </a:lnTo>
                  <a:lnTo>
                    <a:pt x="96259" y="0"/>
                  </a:lnTo>
                  <a:lnTo>
                    <a:pt x="63616" y="2093"/>
                  </a:lnTo>
                  <a:lnTo>
                    <a:pt x="45432" y="10258"/>
                  </a:lnTo>
                  <a:lnTo>
                    <a:pt x="37307" y="15711"/>
                  </a:lnTo>
                  <a:lnTo>
                    <a:pt x="14693" y="45743"/>
                  </a:lnTo>
                  <a:lnTo>
                    <a:pt x="4354" y="89866"/>
                  </a:lnTo>
                  <a:lnTo>
                    <a:pt x="9266" y="148772"/>
                  </a:lnTo>
                  <a:lnTo>
                    <a:pt x="15037" y="177225"/>
                  </a:lnTo>
                  <a:lnTo>
                    <a:pt x="27740" y="199229"/>
                  </a:lnTo>
                  <a:lnTo>
                    <a:pt x="45084" y="215638"/>
                  </a:lnTo>
                  <a:lnTo>
                    <a:pt x="64491" y="226830"/>
                  </a:lnTo>
                  <a:lnTo>
                    <a:pt x="87935" y="229464"/>
                  </a:lnTo>
                  <a:lnTo>
                    <a:pt x="145331" y="218623"/>
                  </a:lnTo>
                  <a:lnTo>
                    <a:pt x="178984" y="205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48667" y="1029094"/>
              <a:ext cx="147401" cy="237268"/>
            </a:xfrm>
            <a:custGeom>
              <a:avLst/>
              <a:gdLst/>
              <a:ahLst/>
              <a:cxnLst/>
              <a:rect l="0" t="0" r="0" b="0"/>
              <a:pathLst>
                <a:path w="147401" h="237268">
                  <a:moveTo>
                    <a:pt x="0" y="94757"/>
                  </a:moveTo>
                  <a:lnTo>
                    <a:pt x="3120" y="137449"/>
                  </a:lnTo>
                  <a:lnTo>
                    <a:pt x="21331" y="200093"/>
                  </a:lnTo>
                  <a:lnTo>
                    <a:pt x="29368" y="219952"/>
                  </a:lnTo>
                  <a:lnTo>
                    <a:pt x="40739" y="236577"/>
                  </a:lnTo>
                  <a:lnTo>
                    <a:pt x="44707" y="237267"/>
                  </a:lnTo>
                  <a:lnTo>
                    <a:pt x="47352" y="233047"/>
                  </a:lnTo>
                  <a:lnTo>
                    <a:pt x="49116" y="225555"/>
                  </a:lnTo>
                  <a:lnTo>
                    <a:pt x="44836" y="204752"/>
                  </a:lnTo>
                  <a:lnTo>
                    <a:pt x="28614" y="153269"/>
                  </a:lnTo>
                  <a:lnTo>
                    <a:pt x="16484" y="106445"/>
                  </a:lnTo>
                  <a:lnTo>
                    <a:pt x="18245" y="84744"/>
                  </a:lnTo>
                  <a:lnTo>
                    <a:pt x="31403" y="52796"/>
                  </a:lnTo>
                  <a:lnTo>
                    <a:pt x="46712" y="37893"/>
                  </a:lnTo>
                  <a:lnTo>
                    <a:pt x="78182" y="22926"/>
                  </a:lnTo>
                  <a:lnTo>
                    <a:pt x="137510" y="3284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92286" y="755353"/>
              <a:ext cx="223644" cy="501029"/>
            </a:xfrm>
            <a:custGeom>
              <a:avLst/>
              <a:gdLst/>
              <a:ahLst/>
              <a:cxnLst/>
              <a:rect l="0" t="0" r="0" b="0"/>
              <a:pathLst>
                <a:path w="223644" h="501029">
                  <a:moveTo>
                    <a:pt x="9066" y="0"/>
                  </a:moveTo>
                  <a:lnTo>
                    <a:pt x="0" y="58617"/>
                  </a:lnTo>
                  <a:lnTo>
                    <a:pt x="6062" y="113961"/>
                  </a:lnTo>
                  <a:lnTo>
                    <a:pt x="8473" y="176886"/>
                  </a:lnTo>
                  <a:lnTo>
                    <a:pt x="8949" y="240311"/>
                  </a:lnTo>
                  <a:lnTo>
                    <a:pt x="16278" y="294694"/>
                  </a:lnTo>
                  <a:lnTo>
                    <a:pt x="18939" y="356216"/>
                  </a:lnTo>
                  <a:lnTo>
                    <a:pt x="13875" y="413775"/>
                  </a:lnTo>
                  <a:lnTo>
                    <a:pt x="12272" y="417400"/>
                  </a:lnTo>
                  <a:lnTo>
                    <a:pt x="10491" y="405830"/>
                  </a:lnTo>
                  <a:lnTo>
                    <a:pt x="23845" y="347021"/>
                  </a:lnTo>
                  <a:lnTo>
                    <a:pt x="39441" y="321320"/>
                  </a:lnTo>
                  <a:lnTo>
                    <a:pt x="58880" y="298887"/>
                  </a:lnTo>
                  <a:lnTo>
                    <a:pt x="78778" y="290766"/>
                  </a:lnTo>
                  <a:lnTo>
                    <a:pt x="102050" y="288327"/>
                  </a:lnTo>
                  <a:lnTo>
                    <a:pt x="124092" y="291142"/>
                  </a:lnTo>
                  <a:lnTo>
                    <a:pt x="142466" y="299413"/>
                  </a:lnTo>
                  <a:lnTo>
                    <a:pt x="173327" y="323786"/>
                  </a:lnTo>
                  <a:lnTo>
                    <a:pt x="200783" y="359536"/>
                  </a:lnTo>
                  <a:lnTo>
                    <a:pt x="222511" y="410818"/>
                  </a:lnTo>
                  <a:lnTo>
                    <a:pt x="223643" y="431760"/>
                  </a:lnTo>
                  <a:lnTo>
                    <a:pt x="219077" y="451597"/>
                  </a:lnTo>
                  <a:lnTo>
                    <a:pt x="209248" y="468212"/>
                  </a:lnTo>
                  <a:lnTo>
                    <a:pt x="184972" y="490719"/>
                  </a:lnTo>
                  <a:lnTo>
                    <a:pt x="162506" y="498858"/>
                  </a:lnTo>
                  <a:lnTo>
                    <a:pt x="149963" y="501028"/>
                  </a:lnTo>
                  <a:lnTo>
                    <a:pt x="129789" y="497200"/>
                  </a:lnTo>
                  <a:lnTo>
                    <a:pt x="74863" y="462537"/>
                  </a:lnTo>
                  <a:lnTo>
                    <a:pt x="1959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6" name="Straight Connector 75"/>
          <p:cNvCxnSpPr/>
          <p:nvPr/>
        </p:nvCxnSpPr>
        <p:spPr>
          <a:xfrm flipH="1" flipV="1">
            <a:off x="4353994" y="460555"/>
            <a:ext cx="431668" cy="8317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/>
          <p:cNvGrpSpPr/>
          <p:nvPr/>
        </p:nvGrpSpPr>
        <p:grpSpPr>
          <a:xfrm>
            <a:off x="4838305" y="755353"/>
            <a:ext cx="3379649" cy="738205"/>
            <a:chOff x="4838305" y="755353"/>
            <a:chExt cx="3379649" cy="738205"/>
          </a:xfrm>
        </p:grpSpPr>
        <p:sp>
          <p:nvSpPr>
            <p:cNvPr id="77" name="Freeform 76"/>
            <p:cNvSpPr/>
            <p:nvPr/>
          </p:nvSpPr>
          <p:spPr>
            <a:xfrm>
              <a:off x="4838305" y="920475"/>
              <a:ext cx="255964" cy="354525"/>
            </a:xfrm>
            <a:custGeom>
              <a:avLst/>
              <a:gdLst/>
              <a:ahLst/>
              <a:cxnLst/>
              <a:rect l="0" t="0" r="0" b="0"/>
              <a:pathLst>
                <a:path w="255964" h="354525">
                  <a:moveTo>
                    <a:pt x="221098" y="55977"/>
                  </a:moveTo>
                  <a:lnTo>
                    <a:pt x="191790" y="17603"/>
                  </a:lnTo>
                  <a:lnTo>
                    <a:pt x="166011" y="1973"/>
                  </a:lnTo>
                  <a:lnTo>
                    <a:pt x="143193" y="0"/>
                  </a:lnTo>
                  <a:lnTo>
                    <a:pt x="96005" y="8265"/>
                  </a:lnTo>
                  <a:lnTo>
                    <a:pt x="77374" y="20734"/>
                  </a:lnTo>
                  <a:lnTo>
                    <a:pt x="62464" y="37973"/>
                  </a:lnTo>
                  <a:lnTo>
                    <a:pt x="51938" y="57334"/>
                  </a:lnTo>
                  <a:lnTo>
                    <a:pt x="45025" y="93554"/>
                  </a:lnTo>
                  <a:lnTo>
                    <a:pt x="48566" y="128332"/>
                  </a:lnTo>
                  <a:lnTo>
                    <a:pt x="57069" y="147016"/>
                  </a:lnTo>
                  <a:lnTo>
                    <a:pt x="62613" y="155274"/>
                  </a:lnTo>
                  <a:lnTo>
                    <a:pt x="78131" y="167569"/>
                  </a:lnTo>
                  <a:lnTo>
                    <a:pt x="97896" y="175763"/>
                  </a:lnTo>
                  <a:lnTo>
                    <a:pt x="156723" y="187045"/>
                  </a:lnTo>
                  <a:lnTo>
                    <a:pt x="198634" y="201276"/>
                  </a:lnTo>
                  <a:lnTo>
                    <a:pt x="237998" y="232100"/>
                  </a:lnTo>
                  <a:lnTo>
                    <a:pt x="253922" y="258290"/>
                  </a:lnTo>
                  <a:lnTo>
                    <a:pt x="255963" y="278085"/>
                  </a:lnTo>
                  <a:lnTo>
                    <a:pt x="251802" y="298581"/>
                  </a:lnTo>
                  <a:lnTo>
                    <a:pt x="242153" y="319389"/>
                  </a:lnTo>
                  <a:lnTo>
                    <a:pt x="226947" y="334096"/>
                  </a:lnTo>
                  <a:lnTo>
                    <a:pt x="188588" y="353069"/>
                  </a:lnTo>
                  <a:lnTo>
                    <a:pt x="168045" y="354524"/>
                  </a:lnTo>
                  <a:lnTo>
                    <a:pt x="105249" y="339651"/>
                  </a:lnTo>
                  <a:lnTo>
                    <a:pt x="85382" y="331793"/>
                  </a:lnTo>
                  <a:lnTo>
                    <a:pt x="23525" y="292528"/>
                  </a:lnTo>
                  <a:lnTo>
                    <a:pt x="6970" y="271125"/>
                  </a:lnTo>
                  <a:lnTo>
                    <a:pt x="0" y="256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04810" y="1008037"/>
              <a:ext cx="180879" cy="276154"/>
            </a:xfrm>
            <a:custGeom>
              <a:avLst/>
              <a:gdLst/>
              <a:ahLst/>
              <a:cxnLst/>
              <a:rect l="0" t="0" r="0" b="0"/>
              <a:pathLst>
                <a:path w="180879" h="276154">
                  <a:moveTo>
                    <a:pt x="7236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11490" y="149357"/>
                  </a:lnTo>
                  <a:lnTo>
                    <a:pt x="28391" y="209442"/>
                  </a:lnTo>
                  <a:lnTo>
                    <a:pt x="47939" y="252461"/>
                  </a:lnTo>
                  <a:lnTo>
                    <a:pt x="63931" y="267403"/>
                  </a:lnTo>
                  <a:lnTo>
                    <a:pt x="73109" y="273025"/>
                  </a:lnTo>
                  <a:lnTo>
                    <a:pt x="95784" y="276153"/>
                  </a:lnTo>
                  <a:lnTo>
                    <a:pt x="108382" y="275349"/>
                  </a:lnTo>
                  <a:lnTo>
                    <a:pt x="128619" y="265097"/>
                  </a:lnTo>
                  <a:lnTo>
                    <a:pt x="145412" y="247673"/>
                  </a:lnTo>
                  <a:lnTo>
                    <a:pt x="160674" y="224331"/>
                  </a:lnTo>
                  <a:lnTo>
                    <a:pt x="173895" y="171218"/>
                  </a:lnTo>
                  <a:lnTo>
                    <a:pt x="180878" y="130800"/>
                  </a:lnTo>
                  <a:lnTo>
                    <a:pt x="176606" y="68698"/>
                  </a:lnTo>
                  <a:lnTo>
                    <a:pt x="16516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33144" y="786939"/>
              <a:ext cx="203844" cy="470910"/>
            </a:xfrm>
            <a:custGeom>
              <a:avLst/>
              <a:gdLst/>
              <a:ahLst/>
              <a:cxnLst/>
              <a:rect l="0" t="0" r="0" b="0"/>
              <a:pathLst>
                <a:path w="203844" h="470910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2998" y="147997"/>
                  </a:lnTo>
                  <a:lnTo>
                    <a:pt x="21789" y="200219"/>
                  </a:lnTo>
                  <a:lnTo>
                    <a:pt x="28683" y="249617"/>
                  </a:lnTo>
                  <a:lnTo>
                    <a:pt x="33845" y="297009"/>
                  </a:lnTo>
                  <a:lnTo>
                    <a:pt x="39664" y="348095"/>
                  </a:lnTo>
                  <a:lnTo>
                    <a:pt x="47219" y="406581"/>
                  </a:lnTo>
                  <a:lnTo>
                    <a:pt x="51036" y="446592"/>
                  </a:lnTo>
                  <a:lnTo>
                    <a:pt x="50402" y="452146"/>
                  </a:lnTo>
                  <a:lnTo>
                    <a:pt x="48809" y="452339"/>
                  </a:lnTo>
                  <a:lnTo>
                    <a:pt x="46578" y="448958"/>
                  </a:lnTo>
                  <a:lnTo>
                    <a:pt x="42702" y="397276"/>
                  </a:lnTo>
                  <a:lnTo>
                    <a:pt x="45407" y="360257"/>
                  </a:lnTo>
                  <a:lnTo>
                    <a:pt x="51767" y="339098"/>
                  </a:lnTo>
                  <a:lnTo>
                    <a:pt x="62392" y="321896"/>
                  </a:lnTo>
                  <a:lnTo>
                    <a:pt x="78033" y="309571"/>
                  </a:lnTo>
                  <a:lnTo>
                    <a:pt x="87117" y="304647"/>
                  </a:lnTo>
                  <a:lnTo>
                    <a:pt x="106569" y="302295"/>
                  </a:lnTo>
                  <a:lnTo>
                    <a:pt x="125743" y="306319"/>
                  </a:lnTo>
                  <a:lnTo>
                    <a:pt x="169995" y="334457"/>
                  </a:lnTo>
                  <a:lnTo>
                    <a:pt x="183958" y="351029"/>
                  </a:lnTo>
                  <a:lnTo>
                    <a:pt x="202454" y="390263"/>
                  </a:lnTo>
                  <a:lnTo>
                    <a:pt x="203843" y="410926"/>
                  </a:lnTo>
                  <a:lnTo>
                    <a:pt x="199392" y="430639"/>
                  </a:lnTo>
                  <a:lnTo>
                    <a:pt x="189615" y="447198"/>
                  </a:lnTo>
                  <a:lnTo>
                    <a:pt x="174350" y="459238"/>
                  </a:lnTo>
                  <a:lnTo>
                    <a:pt x="154698" y="467318"/>
                  </a:lnTo>
                  <a:lnTo>
                    <a:pt x="130366" y="470909"/>
                  </a:lnTo>
                  <a:lnTo>
                    <a:pt x="107074" y="466266"/>
                  </a:lnTo>
                  <a:lnTo>
                    <a:pt x="7370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70015" y="1144908"/>
              <a:ext cx="152427" cy="291307"/>
            </a:xfrm>
            <a:custGeom>
              <a:avLst/>
              <a:gdLst/>
              <a:ahLst/>
              <a:cxnLst/>
              <a:rect l="0" t="0" r="0" b="0"/>
              <a:pathLst>
                <a:path w="152427" h="291307">
                  <a:moveTo>
                    <a:pt x="126342" y="0"/>
                  </a:moveTo>
                  <a:lnTo>
                    <a:pt x="126342" y="54144"/>
                  </a:lnTo>
                  <a:lnTo>
                    <a:pt x="131931" y="109091"/>
                  </a:lnTo>
                  <a:lnTo>
                    <a:pt x="144553" y="170690"/>
                  </a:lnTo>
                  <a:lnTo>
                    <a:pt x="152426" y="225049"/>
                  </a:lnTo>
                  <a:lnTo>
                    <a:pt x="150708" y="261263"/>
                  </a:lnTo>
                  <a:lnTo>
                    <a:pt x="146096" y="270102"/>
                  </a:lnTo>
                  <a:lnTo>
                    <a:pt x="131612" y="283042"/>
                  </a:lnTo>
                  <a:lnTo>
                    <a:pt x="110356" y="289573"/>
                  </a:lnTo>
                  <a:lnTo>
                    <a:pt x="86482" y="291306"/>
                  </a:lnTo>
                  <a:lnTo>
                    <a:pt x="26293" y="28542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85828" y="9659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62612" y="1068082"/>
              <a:ext cx="144494" cy="195718"/>
            </a:xfrm>
            <a:custGeom>
              <a:avLst/>
              <a:gdLst/>
              <a:ahLst/>
              <a:cxnLst/>
              <a:rect l="0" t="0" r="0" b="0"/>
              <a:pathLst>
                <a:path w="144494" h="195718">
                  <a:moveTo>
                    <a:pt x="7444" y="97883"/>
                  </a:moveTo>
                  <a:lnTo>
                    <a:pt x="51407" y="112537"/>
                  </a:lnTo>
                  <a:lnTo>
                    <a:pt x="71437" y="112975"/>
                  </a:lnTo>
                  <a:lnTo>
                    <a:pt x="92037" y="108100"/>
                  </a:lnTo>
                  <a:lnTo>
                    <a:pt x="112892" y="98134"/>
                  </a:lnTo>
                  <a:lnTo>
                    <a:pt x="138773" y="73781"/>
                  </a:lnTo>
                  <a:lnTo>
                    <a:pt x="142960" y="64267"/>
                  </a:lnTo>
                  <a:lnTo>
                    <a:pt x="144493" y="44338"/>
                  </a:lnTo>
                  <a:lnTo>
                    <a:pt x="138154" y="26902"/>
                  </a:lnTo>
                  <a:lnTo>
                    <a:pt x="133189" y="18977"/>
                  </a:lnTo>
                  <a:lnTo>
                    <a:pt x="118313" y="7051"/>
                  </a:lnTo>
                  <a:lnTo>
                    <a:pt x="109433" y="2234"/>
                  </a:lnTo>
                  <a:lnTo>
                    <a:pt x="90207" y="0"/>
                  </a:lnTo>
                  <a:lnTo>
                    <a:pt x="49269" y="8098"/>
                  </a:lnTo>
                  <a:lnTo>
                    <a:pt x="23476" y="23187"/>
                  </a:lnTo>
                  <a:lnTo>
                    <a:pt x="11450" y="38948"/>
                  </a:lnTo>
                  <a:lnTo>
                    <a:pt x="3376" y="58822"/>
                  </a:lnTo>
                  <a:lnTo>
                    <a:pt x="0" y="95148"/>
                  </a:lnTo>
                  <a:lnTo>
                    <a:pt x="7058" y="128658"/>
                  </a:lnTo>
                  <a:lnTo>
                    <a:pt x="29812" y="168303"/>
                  </a:lnTo>
                  <a:lnTo>
                    <a:pt x="44291" y="182993"/>
                  </a:lnTo>
                  <a:lnTo>
                    <a:pt x="62425" y="193421"/>
                  </a:lnTo>
                  <a:lnTo>
                    <a:pt x="82183" y="195717"/>
                  </a:lnTo>
                  <a:lnTo>
                    <a:pt x="123258" y="192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20347" y="1074135"/>
              <a:ext cx="155037" cy="183665"/>
            </a:xfrm>
            <a:custGeom>
              <a:avLst/>
              <a:gdLst/>
              <a:ahLst/>
              <a:cxnLst/>
              <a:rect l="0" t="0" r="0" b="0"/>
              <a:pathLst>
                <a:path w="155037" h="183665">
                  <a:moveTo>
                    <a:pt x="123450" y="18130"/>
                  </a:moveTo>
                  <a:lnTo>
                    <a:pt x="112272" y="6952"/>
                  </a:lnTo>
                  <a:lnTo>
                    <a:pt x="94305" y="1464"/>
                  </a:lnTo>
                  <a:lnTo>
                    <a:pt x="82963" y="0"/>
                  </a:lnTo>
                  <a:lnTo>
                    <a:pt x="61002" y="4613"/>
                  </a:lnTo>
                  <a:lnTo>
                    <a:pt x="32028" y="20364"/>
                  </a:lnTo>
                  <a:lnTo>
                    <a:pt x="23897" y="26639"/>
                  </a:lnTo>
                  <a:lnTo>
                    <a:pt x="11744" y="46088"/>
                  </a:lnTo>
                  <a:lnTo>
                    <a:pt x="3613" y="70330"/>
                  </a:lnTo>
                  <a:lnTo>
                    <a:pt x="0" y="96702"/>
                  </a:lnTo>
                  <a:lnTo>
                    <a:pt x="4632" y="120902"/>
                  </a:lnTo>
                  <a:lnTo>
                    <a:pt x="20395" y="151137"/>
                  </a:lnTo>
                  <a:lnTo>
                    <a:pt x="34364" y="166151"/>
                  </a:lnTo>
                  <a:lnTo>
                    <a:pt x="52271" y="176724"/>
                  </a:lnTo>
                  <a:lnTo>
                    <a:pt x="93262" y="183664"/>
                  </a:lnTo>
                  <a:lnTo>
                    <a:pt x="155036" y="17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17690" y="786939"/>
              <a:ext cx="20864" cy="442198"/>
            </a:xfrm>
            <a:custGeom>
              <a:avLst/>
              <a:gdLst/>
              <a:ahLst/>
              <a:cxnLst/>
              <a:rect l="0" t="0" r="0" b="0"/>
              <a:pathLst>
                <a:path w="20864" h="442198">
                  <a:moveTo>
                    <a:pt x="10335" y="0"/>
                  </a:moveTo>
                  <a:lnTo>
                    <a:pt x="3099" y="27556"/>
                  </a:lnTo>
                  <a:lnTo>
                    <a:pt x="457" y="90018"/>
                  </a:lnTo>
                  <a:lnTo>
                    <a:pt x="0" y="142875"/>
                  </a:lnTo>
                  <a:lnTo>
                    <a:pt x="5434" y="197068"/>
                  </a:lnTo>
                  <a:lnTo>
                    <a:pt x="8883" y="247514"/>
                  </a:lnTo>
                  <a:lnTo>
                    <a:pt x="9904" y="301325"/>
                  </a:lnTo>
                  <a:lnTo>
                    <a:pt x="10250" y="363504"/>
                  </a:lnTo>
                  <a:lnTo>
                    <a:pt x="13437" y="414608"/>
                  </a:lnTo>
                  <a:lnTo>
                    <a:pt x="2086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70098" y="944866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5948" y="0"/>
                  </a:lnTo>
                  <a:lnTo>
                    <a:pt x="145056" y="5590"/>
                  </a:lnTo>
                  <a:lnTo>
                    <a:pt x="86798" y="9553"/>
                  </a:lnTo>
                  <a:lnTo>
                    <a:pt x="29537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25565" y="1025832"/>
              <a:ext cx="186772" cy="241345"/>
            </a:xfrm>
            <a:custGeom>
              <a:avLst/>
              <a:gdLst/>
              <a:ahLst/>
              <a:cxnLst/>
              <a:rect l="0" t="0" r="0" b="0"/>
              <a:pathLst>
                <a:path w="186772" h="241345">
                  <a:moveTo>
                    <a:pt x="134129" y="34848"/>
                  </a:moveTo>
                  <a:lnTo>
                    <a:pt x="122950" y="18080"/>
                  </a:lnTo>
                  <a:lnTo>
                    <a:pt x="108104" y="6729"/>
                  </a:lnTo>
                  <a:lnTo>
                    <a:pt x="99231" y="2064"/>
                  </a:lnTo>
                  <a:lnTo>
                    <a:pt x="80014" y="0"/>
                  </a:lnTo>
                  <a:lnTo>
                    <a:pt x="60945" y="4152"/>
                  </a:lnTo>
                  <a:lnTo>
                    <a:pt x="44670" y="13796"/>
                  </a:lnTo>
                  <a:lnTo>
                    <a:pt x="22355" y="37969"/>
                  </a:lnTo>
                  <a:lnTo>
                    <a:pt x="6514" y="72947"/>
                  </a:lnTo>
                  <a:lnTo>
                    <a:pt x="0" y="112947"/>
                  </a:lnTo>
                  <a:lnTo>
                    <a:pt x="6205" y="159979"/>
                  </a:lnTo>
                  <a:lnTo>
                    <a:pt x="16547" y="191247"/>
                  </a:lnTo>
                  <a:lnTo>
                    <a:pt x="35079" y="215849"/>
                  </a:lnTo>
                  <a:lnTo>
                    <a:pt x="52672" y="230716"/>
                  </a:lnTo>
                  <a:lnTo>
                    <a:pt x="75309" y="238884"/>
                  </a:lnTo>
                  <a:lnTo>
                    <a:pt x="99798" y="241344"/>
                  </a:lnTo>
                  <a:lnTo>
                    <a:pt x="122380" y="238538"/>
                  </a:lnTo>
                  <a:lnTo>
                    <a:pt x="140995" y="230272"/>
                  </a:lnTo>
                  <a:lnTo>
                    <a:pt x="186771" y="192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25628" y="1039623"/>
              <a:ext cx="162584" cy="226680"/>
            </a:xfrm>
            <a:custGeom>
              <a:avLst/>
              <a:gdLst/>
              <a:ahLst/>
              <a:cxnLst/>
              <a:rect l="0" t="0" r="0" b="0"/>
              <a:pathLst>
                <a:path w="162584" h="226680">
                  <a:moveTo>
                    <a:pt x="113050" y="21057"/>
                  </a:moveTo>
                  <a:lnTo>
                    <a:pt x="101872" y="9878"/>
                  </a:lnTo>
                  <a:lnTo>
                    <a:pt x="93899" y="7755"/>
                  </a:lnTo>
                  <a:lnTo>
                    <a:pt x="72563" y="8516"/>
                  </a:lnTo>
                  <a:lnTo>
                    <a:pt x="53721" y="15873"/>
                  </a:lnTo>
                  <a:lnTo>
                    <a:pt x="22562" y="39660"/>
                  </a:lnTo>
                  <a:lnTo>
                    <a:pt x="6560" y="71152"/>
                  </a:lnTo>
                  <a:lnTo>
                    <a:pt x="0" y="110119"/>
                  </a:lnTo>
                  <a:lnTo>
                    <a:pt x="3644" y="151301"/>
                  </a:lnTo>
                  <a:lnTo>
                    <a:pt x="17722" y="187549"/>
                  </a:lnTo>
                  <a:lnTo>
                    <a:pt x="42301" y="214927"/>
                  </a:lnTo>
                  <a:lnTo>
                    <a:pt x="64838" y="224205"/>
                  </a:lnTo>
                  <a:lnTo>
                    <a:pt x="77399" y="226679"/>
                  </a:lnTo>
                  <a:lnTo>
                    <a:pt x="100714" y="223189"/>
                  </a:lnTo>
                  <a:lnTo>
                    <a:pt x="130452" y="208070"/>
                  </a:lnTo>
                  <a:lnTo>
                    <a:pt x="138690" y="201884"/>
                  </a:lnTo>
                  <a:lnTo>
                    <a:pt x="150961" y="182533"/>
                  </a:lnTo>
                  <a:lnTo>
                    <a:pt x="159145" y="157165"/>
                  </a:lnTo>
                  <a:lnTo>
                    <a:pt x="162583" y="112338"/>
                  </a:lnTo>
                  <a:lnTo>
                    <a:pt x="155543" y="75789"/>
                  </a:lnTo>
                  <a:lnTo>
                    <a:pt x="132795" y="35118"/>
                  </a:lnTo>
                  <a:lnTo>
                    <a:pt x="112661" y="14695"/>
                  </a:lnTo>
                  <a:lnTo>
                    <a:pt x="919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17265" y="1060712"/>
              <a:ext cx="279383" cy="221067"/>
            </a:xfrm>
            <a:custGeom>
              <a:avLst/>
              <a:gdLst/>
              <a:ahLst/>
              <a:cxnLst/>
              <a:rect l="0" t="0" r="0" b="0"/>
              <a:pathLst>
                <a:path w="279383" h="221067">
                  <a:moveTo>
                    <a:pt x="5641" y="63139"/>
                  </a:moveTo>
                  <a:lnTo>
                    <a:pt x="17093" y="120403"/>
                  </a:lnTo>
                  <a:lnTo>
                    <a:pt x="30330" y="180297"/>
                  </a:lnTo>
                  <a:lnTo>
                    <a:pt x="27949" y="179849"/>
                  </a:lnTo>
                  <a:lnTo>
                    <a:pt x="24022" y="176041"/>
                  </a:lnTo>
                  <a:lnTo>
                    <a:pt x="12907" y="153913"/>
                  </a:lnTo>
                  <a:lnTo>
                    <a:pt x="5907" y="99354"/>
                  </a:lnTo>
                  <a:lnTo>
                    <a:pt x="0" y="57621"/>
                  </a:lnTo>
                  <a:lnTo>
                    <a:pt x="2355" y="33780"/>
                  </a:lnTo>
                  <a:lnTo>
                    <a:pt x="10420" y="14606"/>
                  </a:lnTo>
                  <a:lnTo>
                    <a:pt x="15846" y="6217"/>
                  </a:lnTo>
                  <a:lnTo>
                    <a:pt x="22973" y="1794"/>
                  </a:lnTo>
                  <a:lnTo>
                    <a:pt x="40250" y="0"/>
                  </a:lnTo>
                  <a:lnTo>
                    <a:pt x="48601" y="3499"/>
                  </a:lnTo>
                  <a:lnTo>
                    <a:pt x="71533" y="25191"/>
                  </a:lnTo>
                  <a:lnTo>
                    <a:pt x="110856" y="77543"/>
                  </a:lnTo>
                  <a:lnTo>
                    <a:pt x="112050" y="76251"/>
                  </a:lnTo>
                  <a:lnTo>
                    <a:pt x="112595" y="64287"/>
                  </a:lnTo>
                  <a:lnTo>
                    <a:pt x="125646" y="10879"/>
                  </a:lnTo>
                  <a:lnTo>
                    <a:pt x="132438" y="4902"/>
                  </a:lnTo>
                  <a:lnTo>
                    <a:pt x="141645" y="2088"/>
                  </a:lnTo>
                  <a:lnTo>
                    <a:pt x="152462" y="1381"/>
                  </a:lnTo>
                  <a:lnTo>
                    <a:pt x="170720" y="6835"/>
                  </a:lnTo>
                  <a:lnTo>
                    <a:pt x="207096" y="34990"/>
                  </a:lnTo>
                  <a:lnTo>
                    <a:pt x="232097" y="69746"/>
                  </a:lnTo>
                  <a:lnTo>
                    <a:pt x="253101" y="123412"/>
                  </a:lnTo>
                  <a:lnTo>
                    <a:pt x="268514" y="175954"/>
                  </a:lnTo>
                  <a:lnTo>
                    <a:pt x="279382" y="221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28233" y="1034580"/>
              <a:ext cx="171789" cy="458978"/>
            </a:xfrm>
            <a:custGeom>
              <a:avLst/>
              <a:gdLst/>
              <a:ahLst/>
              <a:cxnLst/>
              <a:rect l="0" t="0" r="0" b="0"/>
              <a:pathLst>
                <a:path w="171789" h="458978">
                  <a:moveTo>
                    <a:pt x="21056" y="131385"/>
                  </a:moveTo>
                  <a:lnTo>
                    <a:pt x="24176" y="188649"/>
                  </a:lnTo>
                  <a:lnTo>
                    <a:pt x="32509" y="241159"/>
                  </a:lnTo>
                  <a:lnTo>
                    <a:pt x="39268" y="301171"/>
                  </a:lnTo>
                  <a:lnTo>
                    <a:pt x="44390" y="354047"/>
                  </a:lnTo>
                  <a:lnTo>
                    <a:pt x="51012" y="414533"/>
                  </a:lnTo>
                  <a:lnTo>
                    <a:pt x="58386" y="458977"/>
                  </a:lnTo>
                  <a:lnTo>
                    <a:pt x="57641" y="458574"/>
                  </a:lnTo>
                  <a:lnTo>
                    <a:pt x="48040" y="432711"/>
                  </a:lnTo>
                  <a:lnTo>
                    <a:pt x="43284" y="376996"/>
                  </a:lnTo>
                  <a:lnTo>
                    <a:pt x="39225" y="315905"/>
                  </a:lnTo>
                  <a:lnTo>
                    <a:pt x="33094" y="252581"/>
                  </a:lnTo>
                  <a:lnTo>
                    <a:pt x="26443" y="198620"/>
                  </a:lnTo>
                  <a:lnTo>
                    <a:pt x="22652" y="139998"/>
                  </a:lnTo>
                  <a:lnTo>
                    <a:pt x="21529" y="89353"/>
                  </a:lnTo>
                  <a:lnTo>
                    <a:pt x="32374" y="44712"/>
                  </a:lnTo>
                  <a:lnTo>
                    <a:pt x="50406" y="13027"/>
                  </a:lnTo>
                  <a:lnTo>
                    <a:pt x="59340" y="6856"/>
                  </a:lnTo>
                  <a:lnTo>
                    <a:pt x="81746" y="0"/>
                  </a:lnTo>
                  <a:lnTo>
                    <a:pt x="91931" y="511"/>
                  </a:lnTo>
                  <a:lnTo>
                    <a:pt x="109488" y="7318"/>
                  </a:lnTo>
                  <a:lnTo>
                    <a:pt x="154170" y="53220"/>
                  </a:lnTo>
                  <a:lnTo>
                    <a:pt x="169812" y="80539"/>
                  </a:lnTo>
                  <a:lnTo>
                    <a:pt x="171788" y="100598"/>
                  </a:lnTo>
                  <a:lnTo>
                    <a:pt x="163524" y="142071"/>
                  </a:lnTo>
                  <a:lnTo>
                    <a:pt x="148408" y="167956"/>
                  </a:lnTo>
                  <a:lnTo>
                    <a:pt x="132639" y="180004"/>
                  </a:lnTo>
                  <a:lnTo>
                    <a:pt x="112763" y="188088"/>
                  </a:lnTo>
                  <a:lnTo>
                    <a:pt x="88331" y="191681"/>
                  </a:lnTo>
                  <a:lnTo>
                    <a:pt x="48268" y="182526"/>
                  </a:lnTo>
                  <a:lnTo>
                    <a:pt x="0" y="162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38803" y="765882"/>
              <a:ext cx="21057" cy="442198"/>
            </a:xfrm>
            <a:custGeom>
              <a:avLst/>
              <a:gdLst/>
              <a:ahLst/>
              <a:cxnLst/>
              <a:rect l="0" t="0" r="0" b="0"/>
              <a:pathLst>
                <a:path w="21057" h="442198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19" y="170305"/>
                  </a:lnTo>
                  <a:lnTo>
                    <a:pt x="8332" y="217357"/>
                  </a:lnTo>
                  <a:lnTo>
                    <a:pt x="12997" y="275752"/>
                  </a:lnTo>
                  <a:lnTo>
                    <a:pt x="18668" y="331269"/>
                  </a:lnTo>
                  <a:lnTo>
                    <a:pt x="20349" y="380473"/>
                  </a:lnTo>
                  <a:lnTo>
                    <a:pt x="2105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94164" y="1012614"/>
              <a:ext cx="145165" cy="198502"/>
            </a:xfrm>
            <a:custGeom>
              <a:avLst/>
              <a:gdLst/>
              <a:ahLst/>
              <a:cxnLst/>
              <a:rect l="0" t="0" r="0" b="0"/>
              <a:pathLst>
                <a:path w="145165" h="198502">
                  <a:moveTo>
                    <a:pt x="7809" y="121765"/>
                  </a:moveTo>
                  <a:lnTo>
                    <a:pt x="62854" y="103807"/>
                  </a:lnTo>
                  <a:lnTo>
                    <a:pt x="98468" y="92398"/>
                  </a:lnTo>
                  <a:lnTo>
                    <a:pt x="140169" y="61472"/>
                  </a:lnTo>
                  <a:lnTo>
                    <a:pt x="144012" y="53493"/>
                  </a:lnTo>
                  <a:lnTo>
                    <a:pt x="145164" y="35270"/>
                  </a:lnTo>
                  <a:lnTo>
                    <a:pt x="141492" y="26667"/>
                  </a:lnTo>
                  <a:lnTo>
                    <a:pt x="128055" y="10869"/>
                  </a:lnTo>
                  <a:lnTo>
                    <a:pt x="107266" y="2288"/>
                  </a:lnTo>
                  <a:lnTo>
                    <a:pt x="95171" y="0"/>
                  </a:lnTo>
                  <a:lnTo>
                    <a:pt x="75492" y="3697"/>
                  </a:lnTo>
                  <a:lnTo>
                    <a:pt x="51260" y="18932"/>
                  </a:lnTo>
                  <a:lnTo>
                    <a:pt x="22111" y="50630"/>
                  </a:lnTo>
                  <a:lnTo>
                    <a:pt x="6457" y="80411"/>
                  </a:lnTo>
                  <a:lnTo>
                    <a:pt x="0" y="117051"/>
                  </a:lnTo>
                  <a:lnTo>
                    <a:pt x="4729" y="140727"/>
                  </a:lnTo>
                  <a:lnTo>
                    <a:pt x="20545" y="170667"/>
                  </a:lnTo>
                  <a:lnTo>
                    <a:pt x="26828" y="178933"/>
                  </a:lnTo>
                  <a:lnTo>
                    <a:pt x="46288" y="191237"/>
                  </a:lnTo>
                  <a:lnTo>
                    <a:pt x="58029" y="196156"/>
                  </a:lnTo>
                  <a:lnTo>
                    <a:pt x="83551" y="198501"/>
                  </a:lnTo>
                  <a:lnTo>
                    <a:pt x="134151" y="195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60324" y="981159"/>
              <a:ext cx="389132" cy="217144"/>
            </a:xfrm>
            <a:custGeom>
              <a:avLst/>
              <a:gdLst/>
              <a:ahLst/>
              <a:cxnLst/>
              <a:rect l="0" t="0" r="0" b="0"/>
              <a:pathLst>
                <a:path w="389132" h="217144">
                  <a:moveTo>
                    <a:pt x="10106" y="79521"/>
                  </a:moveTo>
                  <a:lnTo>
                    <a:pt x="1772" y="116999"/>
                  </a:lnTo>
                  <a:lnTo>
                    <a:pt x="3347" y="151847"/>
                  </a:lnTo>
                  <a:lnTo>
                    <a:pt x="9216" y="204729"/>
                  </a:lnTo>
                  <a:lnTo>
                    <a:pt x="9709" y="196780"/>
                  </a:lnTo>
                  <a:lnTo>
                    <a:pt x="1720" y="140571"/>
                  </a:lnTo>
                  <a:lnTo>
                    <a:pt x="0" y="86121"/>
                  </a:lnTo>
                  <a:lnTo>
                    <a:pt x="5291" y="49891"/>
                  </a:lnTo>
                  <a:lnTo>
                    <a:pt x="11575" y="42220"/>
                  </a:lnTo>
                  <a:lnTo>
                    <a:pt x="31036" y="33697"/>
                  </a:lnTo>
                  <a:lnTo>
                    <a:pt x="40437" y="34934"/>
                  </a:lnTo>
                  <a:lnTo>
                    <a:pt x="57121" y="45666"/>
                  </a:lnTo>
                  <a:lnTo>
                    <a:pt x="85727" y="88388"/>
                  </a:lnTo>
                  <a:lnTo>
                    <a:pt x="95577" y="110368"/>
                  </a:lnTo>
                  <a:lnTo>
                    <a:pt x="98672" y="112954"/>
                  </a:lnTo>
                  <a:lnTo>
                    <a:pt x="100736" y="109998"/>
                  </a:lnTo>
                  <a:lnTo>
                    <a:pt x="113894" y="60224"/>
                  </a:lnTo>
                  <a:lnTo>
                    <a:pt x="124864" y="38189"/>
                  </a:lnTo>
                  <a:lnTo>
                    <a:pt x="132235" y="32079"/>
                  </a:lnTo>
                  <a:lnTo>
                    <a:pt x="140658" y="29176"/>
                  </a:lnTo>
                  <a:lnTo>
                    <a:pt x="149783" y="28410"/>
                  </a:lnTo>
                  <a:lnTo>
                    <a:pt x="157036" y="31409"/>
                  </a:lnTo>
                  <a:lnTo>
                    <a:pt x="168215" y="44100"/>
                  </a:lnTo>
                  <a:lnTo>
                    <a:pt x="196985" y="99264"/>
                  </a:lnTo>
                  <a:lnTo>
                    <a:pt x="215650" y="161453"/>
                  </a:lnTo>
                  <a:lnTo>
                    <a:pt x="218017" y="194524"/>
                  </a:lnTo>
                  <a:lnTo>
                    <a:pt x="216563" y="194794"/>
                  </a:lnTo>
                  <a:lnTo>
                    <a:pt x="214424" y="191465"/>
                  </a:lnTo>
                  <a:lnTo>
                    <a:pt x="217004" y="164422"/>
                  </a:lnTo>
                  <a:lnTo>
                    <a:pt x="225282" y="146111"/>
                  </a:lnTo>
                  <a:lnTo>
                    <a:pt x="230766" y="137952"/>
                  </a:lnTo>
                  <a:lnTo>
                    <a:pt x="249336" y="125767"/>
                  </a:lnTo>
                  <a:lnTo>
                    <a:pt x="310584" y="103462"/>
                  </a:lnTo>
                  <a:lnTo>
                    <a:pt x="329265" y="91721"/>
                  </a:lnTo>
                  <a:lnTo>
                    <a:pt x="342247" y="75584"/>
                  </a:lnTo>
                  <a:lnTo>
                    <a:pt x="347346" y="66368"/>
                  </a:lnTo>
                  <a:lnTo>
                    <a:pt x="348407" y="56714"/>
                  </a:lnTo>
                  <a:lnTo>
                    <a:pt x="343346" y="36629"/>
                  </a:lnTo>
                  <a:lnTo>
                    <a:pt x="330177" y="19124"/>
                  </a:lnTo>
                  <a:lnTo>
                    <a:pt x="321752" y="11180"/>
                  </a:lnTo>
                  <a:lnTo>
                    <a:pt x="299913" y="2354"/>
                  </a:lnTo>
                  <a:lnTo>
                    <a:pt x="287539" y="0"/>
                  </a:lnTo>
                  <a:lnTo>
                    <a:pt x="267550" y="3624"/>
                  </a:lnTo>
                  <a:lnTo>
                    <a:pt x="250867" y="14203"/>
                  </a:lnTo>
                  <a:lnTo>
                    <a:pt x="235654" y="30604"/>
                  </a:lnTo>
                  <a:lnTo>
                    <a:pt x="227333" y="55830"/>
                  </a:lnTo>
                  <a:lnTo>
                    <a:pt x="222648" y="102917"/>
                  </a:lnTo>
                  <a:lnTo>
                    <a:pt x="223892" y="134373"/>
                  </a:lnTo>
                  <a:lnTo>
                    <a:pt x="237746" y="170642"/>
                  </a:lnTo>
                  <a:lnTo>
                    <a:pt x="250099" y="188650"/>
                  </a:lnTo>
                  <a:lnTo>
                    <a:pt x="281386" y="211941"/>
                  </a:lnTo>
                  <a:lnTo>
                    <a:pt x="306929" y="217143"/>
                  </a:lnTo>
                  <a:lnTo>
                    <a:pt x="361455" y="210950"/>
                  </a:lnTo>
                  <a:lnTo>
                    <a:pt x="389131" y="205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44171" y="1003880"/>
              <a:ext cx="162404" cy="214728"/>
            </a:xfrm>
            <a:custGeom>
              <a:avLst/>
              <a:gdLst/>
              <a:ahLst/>
              <a:cxnLst/>
              <a:rect l="0" t="0" r="0" b="0"/>
              <a:pathLst>
                <a:path w="162404" h="214728">
                  <a:moveTo>
                    <a:pt x="5284" y="109442"/>
                  </a:moveTo>
                  <a:lnTo>
                    <a:pt x="8404" y="166706"/>
                  </a:lnTo>
                  <a:lnTo>
                    <a:pt x="11351" y="188705"/>
                  </a:lnTo>
                  <a:lnTo>
                    <a:pt x="10498" y="188021"/>
                  </a:lnTo>
                  <a:lnTo>
                    <a:pt x="7601" y="174782"/>
                  </a:lnTo>
                  <a:lnTo>
                    <a:pt x="0" y="120487"/>
                  </a:lnTo>
                  <a:lnTo>
                    <a:pt x="1899" y="82949"/>
                  </a:lnTo>
                  <a:lnTo>
                    <a:pt x="14191" y="36749"/>
                  </a:lnTo>
                  <a:lnTo>
                    <a:pt x="25231" y="15133"/>
                  </a:lnTo>
                  <a:lnTo>
                    <a:pt x="34960" y="7965"/>
                  </a:lnTo>
                  <a:lnTo>
                    <a:pt x="61368" y="0"/>
                  </a:lnTo>
                  <a:lnTo>
                    <a:pt x="83242" y="2700"/>
                  </a:lnTo>
                  <a:lnTo>
                    <a:pt x="100764" y="12868"/>
                  </a:lnTo>
                  <a:lnTo>
                    <a:pt x="123782" y="39494"/>
                  </a:lnTo>
                  <a:lnTo>
                    <a:pt x="149401" y="89819"/>
                  </a:lnTo>
                  <a:lnTo>
                    <a:pt x="159120" y="130924"/>
                  </a:lnTo>
                  <a:lnTo>
                    <a:pt x="162403" y="186735"/>
                  </a:lnTo>
                  <a:lnTo>
                    <a:pt x="159733" y="202286"/>
                  </a:lnTo>
                  <a:lnTo>
                    <a:pt x="152683" y="214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83277" y="755353"/>
              <a:ext cx="29392" cy="484312"/>
            </a:xfrm>
            <a:custGeom>
              <a:avLst/>
              <a:gdLst/>
              <a:ahLst/>
              <a:cxnLst/>
              <a:rect l="0" t="0" r="0" b="0"/>
              <a:pathLst>
                <a:path w="29392" h="484312">
                  <a:moveTo>
                    <a:pt x="8334" y="0"/>
                  </a:moveTo>
                  <a:lnTo>
                    <a:pt x="0" y="54145"/>
                  </a:lnTo>
                  <a:lnTo>
                    <a:pt x="1576" y="104561"/>
                  </a:lnTo>
                  <a:lnTo>
                    <a:pt x="6332" y="162003"/>
                  </a:lnTo>
                  <a:lnTo>
                    <a:pt x="7939" y="223333"/>
                  </a:lnTo>
                  <a:lnTo>
                    <a:pt x="15491" y="284018"/>
                  </a:lnTo>
                  <a:lnTo>
                    <a:pt x="17864" y="345676"/>
                  </a:lnTo>
                  <a:lnTo>
                    <a:pt x="19736" y="400860"/>
                  </a:lnTo>
                  <a:lnTo>
                    <a:pt x="27138" y="455782"/>
                  </a:lnTo>
                  <a:lnTo>
                    <a:pt x="29391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28398" y="913881"/>
              <a:ext cx="389556" cy="30986"/>
            </a:xfrm>
            <a:custGeom>
              <a:avLst/>
              <a:gdLst/>
              <a:ahLst/>
              <a:cxnLst/>
              <a:rect l="0" t="0" r="0" b="0"/>
              <a:pathLst>
                <a:path w="389556" h="30986">
                  <a:moveTo>
                    <a:pt x="389555" y="30985"/>
                  </a:moveTo>
                  <a:lnTo>
                    <a:pt x="334414" y="16331"/>
                  </a:lnTo>
                  <a:lnTo>
                    <a:pt x="280410" y="6236"/>
                  </a:lnTo>
                  <a:lnTo>
                    <a:pt x="231134" y="1425"/>
                  </a:lnTo>
                  <a:lnTo>
                    <a:pt x="170130" y="0"/>
                  </a:lnTo>
                  <a:lnTo>
                    <a:pt x="123966" y="2786"/>
                  </a:lnTo>
                  <a:lnTo>
                    <a:pt x="78493" y="6754"/>
                  </a:lnTo>
                  <a:lnTo>
                    <a:pt x="17238" y="9301"/>
                  </a:lnTo>
                  <a:lnTo>
                    <a:pt x="0" y="9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586052" y="358267"/>
            <a:ext cx="2866672" cy="505735"/>
            <a:chOff x="1586052" y="358267"/>
            <a:chExt cx="2866672" cy="505735"/>
          </a:xfrm>
        </p:grpSpPr>
        <p:sp>
          <p:nvSpPr>
            <p:cNvPr id="2" name="Freeform 1"/>
            <p:cNvSpPr/>
            <p:nvPr/>
          </p:nvSpPr>
          <p:spPr>
            <a:xfrm>
              <a:off x="1765036" y="410611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442197"/>
                  </a:moveTo>
                  <a:lnTo>
                    <a:pt x="10529" y="383580"/>
                  </a:lnTo>
                  <a:lnTo>
                    <a:pt x="3293" y="329406"/>
                  </a:lnTo>
                  <a:lnTo>
                    <a:pt x="3770" y="273645"/>
                  </a:lnTo>
                  <a:lnTo>
                    <a:pt x="9194" y="217570"/>
                  </a:lnTo>
                  <a:lnTo>
                    <a:pt x="10265" y="154198"/>
                  </a:lnTo>
                  <a:lnTo>
                    <a:pt x="7357" y="98526"/>
                  </a:lnTo>
                  <a:lnTo>
                    <a:pt x="969" y="365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86052" y="358267"/>
              <a:ext cx="449749" cy="472534"/>
            </a:xfrm>
            <a:custGeom>
              <a:avLst/>
              <a:gdLst/>
              <a:ahLst/>
              <a:cxnLst/>
              <a:rect l="0" t="0" r="0" b="0"/>
              <a:pathLst>
                <a:path w="449749" h="472534">
                  <a:moveTo>
                    <a:pt x="0" y="73401"/>
                  </a:moveTo>
                  <a:lnTo>
                    <a:pt x="5589" y="56633"/>
                  </a:lnTo>
                  <a:lnTo>
                    <a:pt x="17692" y="42162"/>
                  </a:lnTo>
                  <a:lnTo>
                    <a:pt x="44236" y="23981"/>
                  </a:lnTo>
                  <a:lnTo>
                    <a:pt x="84647" y="7357"/>
                  </a:lnTo>
                  <a:lnTo>
                    <a:pt x="142066" y="1214"/>
                  </a:lnTo>
                  <a:lnTo>
                    <a:pt x="202801" y="0"/>
                  </a:lnTo>
                  <a:lnTo>
                    <a:pt x="265187" y="5350"/>
                  </a:lnTo>
                  <a:lnTo>
                    <a:pt x="287877" y="14300"/>
                  </a:lnTo>
                  <a:lnTo>
                    <a:pt x="347757" y="64154"/>
                  </a:lnTo>
                  <a:lnTo>
                    <a:pt x="391719" y="116854"/>
                  </a:lnTo>
                  <a:lnTo>
                    <a:pt x="427982" y="177245"/>
                  </a:lnTo>
                  <a:lnTo>
                    <a:pt x="443574" y="215434"/>
                  </a:lnTo>
                  <a:lnTo>
                    <a:pt x="449748" y="277495"/>
                  </a:lnTo>
                  <a:lnTo>
                    <a:pt x="440915" y="332908"/>
                  </a:lnTo>
                  <a:lnTo>
                    <a:pt x="428169" y="367101"/>
                  </a:lnTo>
                  <a:lnTo>
                    <a:pt x="402901" y="404507"/>
                  </a:lnTo>
                  <a:lnTo>
                    <a:pt x="374210" y="433256"/>
                  </a:lnTo>
                  <a:lnTo>
                    <a:pt x="315432" y="458995"/>
                  </a:lnTo>
                  <a:lnTo>
                    <a:pt x="281804" y="468671"/>
                  </a:lnTo>
                  <a:lnTo>
                    <a:pt x="219225" y="472533"/>
                  </a:lnTo>
                  <a:lnTo>
                    <a:pt x="161717" y="467707"/>
                  </a:lnTo>
                  <a:lnTo>
                    <a:pt x="116562" y="454319"/>
                  </a:lnTo>
                  <a:lnTo>
                    <a:pt x="73699" y="4313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95882" y="694880"/>
              <a:ext cx="6067" cy="136872"/>
            </a:xfrm>
            <a:custGeom>
              <a:avLst/>
              <a:gdLst/>
              <a:ahLst/>
              <a:cxnLst/>
              <a:rect l="0" t="0" r="0" b="0"/>
              <a:pathLst>
                <a:path w="6067" h="136872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606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70363" y="5685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86176" y="652768"/>
              <a:ext cx="147400" cy="171349"/>
            </a:xfrm>
            <a:custGeom>
              <a:avLst/>
              <a:gdLst/>
              <a:ahLst/>
              <a:cxnLst/>
              <a:rect l="0" t="0" r="0" b="0"/>
              <a:pathLst>
                <a:path w="147400" h="171349">
                  <a:moveTo>
                    <a:pt x="0" y="21055"/>
                  </a:moveTo>
                  <a:lnTo>
                    <a:pt x="0" y="69986"/>
                  </a:lnTo>
                  <a:lnTo>
                    <a:pt x="5590" y="123527"/>
                  </a:lnTo>
                  <a:lnTo>
                    <a:pt x="14654" y="162682"/>
                  </a:lnTo>
                  <a:lnTo>
                    <a:pt x="14449" y="169285"/>
                  </a:lnTo>
                  <a:lnTo>
                    <a:pt x="11972" y="171348"/>
                  </a:lnTo>
                  <a:lnTo>
                    <a:pt x="7982" y="170383"/>
                  </a:lnTo>
                  <a:lnTo>
                    <a:pt x="5321" y="165061"/>
                  </a:lnTo>
                  <a:lnTo>
                    <a:pt x="701" y="110007"/>
                  </a:lnTo>
                  <a:lnTo>
                    <a:pt x="8544" y="56867"/>
                  </a:lnTo>
                  <a:lnTo>
                    <a:pt x="19170" y="23477"/>
                  </a:lnTo>
                  <a:lnTo>
                    <a:pt x="30357" y="6144"/>
                  </a:lnTo>
                  <a:lnTo>
                    <a:pt x="37785" y="1756"/>
                  </a:lnTo>
                  <a:lnTo>
                    <a:pt x="55398" y="0"/>
                  </a:lnTo>
                  <a:lnTo>
                    <a:pt x="71805" y="6238"/>
                  </a:lnTo>
                  <a:lnTo>
                    <a:pt x="86896" y="17979"/>
                  </a:lnTo>
                  <a:lnTo>
                    <a:pt x="122722" y="64151"/>
                  </a:lnTo>
                  <a:lnTo>
                    <a:pt x="138268" y="100635"/>
                  </a:lnTo>
                  <a:lnTo>
                    <a:pt x="147399" y="157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89048" y="663295"/>
              <a:ext cx="158198" cy="182030"/>
            </a:xfrm>
            <a:custGeom>
              <a:avLst/>
              <a:gdLst/>
              <a:ahLst/>
              <a:cxnLst/>
              <a:rect l="0" t="0" r="0" b="0"/>
              <a:pathLst>
                <a:path w="158198" h="182030">
                  <a:moveTo>
                    <a:pt x="91926" y="31585"/>
                  </a:moveTo>
                  <a:lnTo>
                    <a:pt x="75158" y="25996"/>
                  </a:lnTo>
                  <a:lnTo>
                    <a:pt x="57568" y="26372"/>
                  </a:lnTo>
                  <a:lnTo>
                    <a:pt x="39221" y="31608"/>
                  </a:lnTo>
                  <a:lnTo>
                    <a:pt x="23268" y="41734"/>
                  </a:lnTo>
                  <a:lnTo>
                    <a:pt x="11499" y="57153"/>
                  </a:lnTo>
                  <a:lnTo>
                    <a:pt x="3538" y="76874"/>
                  </a:lnTo>
                  <a:lnTo>
                    <a:pt x="0" y="101237"/>
                  </a:lnTo>
                  <a:lnTo>
                    <a:pt x="4667" y="124543"/>
                  </a:lnTo>
                  <a:lnTo>
                    <a:pt x="20448" y="154275"/>
                  </a:lnTo>
                  <a:lnTo>
                    <a:pt x="34422" y="169172"/>
                  </a:lnTo>
                  <a:lnTo>
                    <a:pt x="52331" y="179693"/>
                  </a:lnTo>
                  <a:lnTo>
                    <a:pt x="71988" y="182029"/>
                  </a:lnTo>
                  <a:lnTo>
                    <a:pt x="113204" y="173997"/>
                  </a:lnTo>
                  <a:lnTo>
                    <a:pt x="131019" y="161560"/>
                  </a:lnTo>
                  <a:lnTo>
                    <a:pt x="145566" y="144334"/>
                  </a:lnTo>
                  <a:lnTo>
                    <a:pt x="155930" y="124980"/>
                  </a:lnTo>
                  <a:lnTo>
                    <a:pt x="158197" y="101560"/>
                  </a:lnTo>
                  <a:lnTo>
                    <a:pt x="150120" y="53986"/>
                  </a:lnTo>
                  <a:lnTo>
                    <a:pt x="135035" y="27044"/>
                  </a:lnTo>
                  <a:lnTo>
                    <a:pt x="119275" y="14749"/>
                  </a:lnTo>
                  <a:lnTo>
                    <a:pt x="919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07316" y="636172"/>
              <a:ext cx="153714" cy="211615"/>
            </a:xfrm>
            <a:custGeom>
              <a:avLst/>
              <a:gdLst/>
              <a:ahLst/>
              <a:cxnLst/>
              <a:rect l="0" t="0" r="0" b="0"/>
              <a:pathLst>
                <a:path w="153714" h="211615">
                  <a:moveTo>
                    <a:pt x="115814" y="6066"/>
                  </a:moveTo>
                  <a:lnTo>
                    <a:pt x="83362" y="0"/>
                  </a:lnTo>
                  <a:lnTo>
                    <a:pt x="62786" y="2590"/>
                  </a:lnTo>
                  <a:lnTo>
                    <a:pt x="45062" y="10760"/>
                  </a:lnTo>
                  <a:lnTo>
                    <a:pt x="14621" y="35069"/>
                  </a:lnTo>
                  <a:lnTo>
                    <a:pt x="12087" y="42949"/>
                  </a:lnTo>
                  <a:lnTo>
                    <a:pt x="15510" y="61063"/>
                  </a:lnTo>
                  <a:lnTo>
                    <a:pt x="22039" y="67297"/>
                  </a:lnTo>
                  <a:lnTo>
                    <a:pt x="82990" y="88246"/>
                  </a:lnTo>
                  <a:lnTo>
                    <a:pt x="143705" y="139621"/>
                  </a:lnTo>
                  <a:lnTo>
                    <a:pt x="151606" y="159790"/>
                  </a:lnTo>
                  <a:lnTo>
                    <a:pt x="153713" y="171720"/>
                  </a:lnTo>
                  <a:lnTo>
                    <a:pt x="149815" y="191214"/>
                  </a:lnTo>
                  <a:lnTo>
                    <a:pt x="145501" y="199688"/>
                  </a:lnTo>
                  <a:lnTo>
                    <a:pt x="137945" y="205337"/>
                  </a:lnTo>
                  <a:lnTo>
                    <a:pt x="117071" y="211614"/>
                  </a:lnTo>
                  <a:lnTo>
                    <a:pt x="79011" y="209559"/>
                  </a:lnTo>
                  <a:lnTo>
                    <a:pt x="24876" y="186776"/>
                  </a:lnTo>
                  <a:lnTo>
                    <a:pt x="0" y="174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92890" y="691751"/>
              <a:ext cx="172396" cy="172251"/>
            </a:xfrm>
            <a:custGeom>
              <a:avLst/>
              <a:gdLst/>
              <a:ahLst/>
              <a:cxnLst/>
              <a:rect l="0" t="0" r="0" b="0"/>
              <a:pathLst>
                <a:path w="172396" h="172251">
                  <a:moveTo>
                    <a:pt x="109224" y="76829"/>
                  </a:moveTo>
                  <a:lnTo>
                    <a:pt x="109224" y="18212"/>
                  </a:lnTo>
                  <a:lnTo>
                    <a:pt x="104545" y="9675"/>
                  </a:lnTo>
                  <a:lnTo>
                    <a:pt x="96746" y="3984"/>
                  </a:lnTo>
                  <a:lnTo>
                    <a:pt x="86867" y="189"/>
                  </a:lnTo>
                  <a:lnTo>
                    <a:pt x="76772" y="0"/>
                  </a:lnTo>
                  <a:lnTo>
                    <a:pt x="56196" y="6028"/>
                  </a:lnTo>
                  <a:lnTo>
                    <a:pt x="30471" y="22576"/>
                  </a:lnTo>
                  <a:lnTo>
                    <a:pt x="18461" y="38678"/>
                  </a:lnTo>
                  <a:lnTo>
                    <a:pt x="1218" y="83201"/>
                  </a:lnTo>
                  <a:lnTo>
                    <a:pt x="0" y="106567"/>
                  </a:lnTo>
                  <a:lnTo>
                    <a:pt x="8750" y="150163"/>
                  </a:lnTo>
                  <a:lnTo>
                    <a:pt x="14165" y="158474"/>
                  </a:lnTo>
                  <a:lnTo>
                    <a:pt x="29541" y="170827"/>
                  </a:lnTo>
                  <a:lnTo>
                    <a:pt x="37385" y="172250"/>
                  </a:lnTo>
                  <a:lnTo>
                    <a:pt x="44954" y="170858"/>
                  </a:lnTo>
                  <a:lnTo>
                    <a:pt x="52339" y="167591"/>
                  </a:lnTo>
                  <a:lnTo>
                    <a:pt x="66784" y="151483"/>
                  </a:lnTo>
                  <a:lnTo>
                    <a:pt x="89533" y="108603"/>
                  </a:lnTo>
                  <a:lnTo>
                    <a:pt x="98056" y="67291"/>
                  </a:lnTo>
                  <a:lnTo>
                    <a:pt x="100608" y="69300"/>
                  </a:lnTo>
                  <a:lnTo>
                    <a:pt x="118701" y="100558"/>
                  </a:lnTo>
                  <a:lnTo>
                    <a:pt x="134493" y="113891"/>
                  </a:lnTo>
                  <a:lnTo>
                    <a:pt x="156876" y="124855"/>
                  </a:lnTo>
                  <a:lnTo>
                    <a:pt x="172395" y="129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07528" y="663295"/>
              <a:ext cx="130155" cy="178563"/>
            </a:xfrm>
            <a:custGeom>
              <a:avLst/>
              <a:gdLst/>
              <a:ahLst/>
              <a:cxnLst/>
              <a:rect l="0" t="0" r="0" b="0"/>
              <a:pathLst>
                <a:path w="130155" h="178563">
                  <a:moveTo>
                    <a:pt x="10399" y="10528"/>
                  </a:moveTo>
                  <a:lnTo>
                    <a:pt x="2066" y="48006"/>
                  </a:lnTo>
                  <a:lnTo>
                    <a:pt x="305" y="99430"/>
                  </a:lnTo>
                  <a:lnTo>
                    <a:pt x="0" y="140725"/>
                  </a:lnTo>
                  <a:lnTo>
                    <a:pt x="3466" y="152308"/>
                  </a:lnTo>
                  <a:lnTo>
                    <a:pt x="16677" y="171418"/>
                  </a:lnTo>
                  <a:lnTo>
                    <a:pt x="25113" y="176280"/>
                  </a:lnTo>
                  <a:lnTo>
                    <a:pt x="43845" y="178562"/>
                  </a:lnTo>
                  <a:lnTo>
                    <a:pt x="74122" y="173270"/>
                  </a:lnTo>
                  <a:lnTo>
                    <a:pt x="99730" y="158704"/>
                  </a:lnTo>
                  <a:lnTo>
                    <a:pt x="111713" y="143065"/>
                  </a:lnTo>
                  <a:lnTo>
                    <a:pt x="128938" y="104429"/>
                  </a:lnTo>
                  <a:lnTo>
                    <a:pt x="130154" y="80728"/>
                  </a:lnTo>
                  <a:lnTo>
                    <a:pt x="126732" y="18256"/>
                  </a:lnTo>
                  <a:lnTo>
                    <a:pt x="1262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07441" y="607566"/>
              <a:ext cx="115814" cy="182523"/>
            </a:xfrm>
            <a:custGeom>
              <a:avLst/>
              <a:gdLst/>
              <a:ahLst/>
              <a:cxnLst/>
              <a:rect l="0" t="0" r="0" b="0"/>
              <a:pathLst>
                <a:path w="115814" h="182523">
                  <a:moveTo>
                    <a:pt x="0" y="118900"/>
                  </a:moveTo>
                  <a:lnTo>
                    <a:pt x="14654" y="180993"/>
                  </a:lnTo>
                  <a:lnTo>
                    <a:pt x="16788" y="182522"/>
                  </a:lnTo>
                  <a:lnTo>
                    <a:pt x="19159" y="168623"/>
                  </a:lnTo>
                  <a:lnTo>
                    <a:pt x="9354" y="118515"/>
                  </a:lnTo>
                  <a:lnTo>
                    <a:pt x="1847" y="71121"/>
                  </a:lnTo>
                  <a:lnTo>
                    <a:pt x="7060" y="50481"/>
                  </a:lnTo>
                  <a:lnTo>
                    <a:pt x="29470" y="18168"/>
                  </a:lnTo>
                  <a:lnTo>
                    <a:pt x="48973" y="6670"/>
                  </a:lnTo>
                  <a:lnTo>
                    <a:pt x="72068" y="0"/>
                  </a:lnTo>
                  <a:lnTo>
                    <a:pt x="115813" y="3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96953" y="611520"/>
              <a:ext cx="159656" cy="196047"/>
            </a:xfrm>
            <a:custGeom>
              <a:avLst/>
              <a:gdLst/>
              <a:ahLst/>
              <a:cxnLst/>
              <a:rect l="0" t="0" r="0" b="0"/>
              <a:pathLst>
                <a:path w="159656" h="196047">
                  <a:moveTo>
                    <a:pt x="136871" y="20189"/>
                  </a:moveTo>
                  <a:lnTo>
                    <a:pt x="120103" y="9011"/>
                  </a:lnTo>
                  <a:lnTo>
                    <a:pt x="87319" y="2059"/>
                  </a:lnTo>
                  <a:lnTo>
                    <a:pt x="47970" y="0"/>
                  </a:lnTo>
                  <a:lnTo>
                    <a:pt x="36659" y="3220"/>
                  </a:lnTo>
                  <a:lnTo>
                    <a:pt x="17853" y="16157"/>
                  </a:lnTo>
                  <a:lnTo>
                    <a:pt x="14242" y="23350"/>
                  </a:lnTo>
                  <a:lnTo>
                    <a:pt x="14174" y="30485"/>
                  </a:lnTo>
                  <a:lnTo>
                    <a:pt x="20338" y="44653"/>
                  </a:lnTo>
                  <a:lnTo>
                    <a:pt x="30876" y="58748"/>
                  </a:lnTo>
                  <a:lnTo>
                    <a:pt x="55552" y="74248"/>
                  </a:lnTo>
                  <a:lnTo>
                    <a:pt x="116069" y="97215"/>
                  </a:lnTo>
                  <a:lnTo>
                    <a:pt x="141886" y="113462"/>
                  </a:lnTo>
                  <a:lnTo>
                    <a:pt x="153917" y="132614"/>
                  </a:lnTo>
                  <a:lnTo>
                    <a:pt x="158764" y="144272"/>
                  </a:lnTo>
                  <a:lnTo>
                    <a:pt x="159655" y="154384"/>
                  </a:lnTo>
                  <a:lnTo>
                    <a:pt x="154406" y="171858"/>
                  </a:lnTo>
                  <a:lnTo>
                    <a:pt x="141155" y="184304"/>
                  </a:lnTo>
                  <a:lnTo>
                    <a:pt x="122397" y="192565"/>
                  </a:lnTo>
                  <a:lnTo>
                    <a:pt x="85529" y="196046"/>
                  </a:lnTo>
                  <a:lnTo>
                    <a:pt x="22846" y="184262"/>
                  </a:lnTo>
                  <a:lnTo>
                    <a:pt x="0" y="178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95056" y="609518"/>
              <a:ext cx="228365" cy="235147"/>
            </a:xfrm>
            <a:custGeom>
              <a:avLst/>
              <a:gdLst/>
              <a:ahLst/>
              <a:cxnLst/>
              <a:rect l="0" t="0" r="0" b="0"/>
              <a:pathLst>
                <a:path w="228365" h="235147">
                  <a:moveTo>
                    <a:pt x="165193" y="85362"/>
                  </a:moveTo>
                  <a:lnTo>
                    <a:pt x="155618" y="61316"/>
                  </a:lnTo>
                  <a:lnTo>
                    <a:pt x="117867" y="12662"/>
                  </a:lnTo>
                  <a:lnTo>
                    <a:pt x="99705" y="1188"/>
                  </a:lnTo>
                  <a:lnTo>
                    <a:pt x="91119" y="0"/>
                  </a:lnTo>
                  <a:lnTo>
                    <a:pt x="75339" y="4920"/>
                  </a:lnTo>
                  <a:lnTo>
                    <a:pt x="47712" y="20843"/>
                  </a:lnTo>
                  <a:lnTo>
                    <a:pt x="33821" y="36800"/>
                  </a:lnTo>
                  <a:lnTo>
                    <a:pt x="7748" y="96249"/>
                  </a:lnTo>
                  <a:lnTo>
                    <a:pt x="0" y="130702"/>
                  </a:lnTo>
                  <a:lnTo>
                    <a:pt x="823" y="167427"/>
                  </a:lnTo>
                  <a:lnTo>
                    <a:pt x="11582" y="211277"/>
                  </a:lnTo>
                  <a:lnTo>
                    <a:pt x="17162" y="219608"/>
                  </a:lnTo>
                  <a:lnTo>
                    <a:pt x="32721" y="231985"/>
                  </a:lnTo>
                  <a:lnTo>
                    <a:pt x="51334" y="235146"/>
                  </a:lnTo>
                  <a:lnTo>
                    <a:pt x="61211" y="234351"/>
                  </a:lnTo>
                  <a:lnTo>
                    <a:pt x="78425" y="227229"/>
                  </a:lnTo>
                  <a:lnTo>
                    <a:pt x="86290" y="222054"/>
                  </a:lnTo>
                  <a:lnTo>
                    <a:pt x="98149" y="206945"/>
                  </a:lnTo>
                  <a:lnTo>
                    <a:pt x="119060" y="151200"/>
                  </a:lnTo>
                  <a:lnTo>
                    <a:pt x="130387" y="103826"/>
                  </a:lnTo>
                  <a:lnTo>
                    <a:pt x="131461" y="90653"/>
                  </a:lnTo>
                  <a:lnTo>
                    <a:pt x="133346" y="86550"/>
                  </a:lnTo>
                  <a:lnTo>
                    <a:pt x="135773" y="88493"/>
                  </a:lnTo>
                  <a:lnTo>
                    <a:pt x="158301" y="149333"/>
                  </a:lnTo>
                  <a:lnTo>
                    <a:pt x="171488" y="166826"/>
                  </a:lnTo>
                  <a:lnTo>
                    <a:pt x="179918" y="174767"/>
                  </a:lnTo>
                  <a:lnTo>
                    <a:pt x="198644" y="183589"/>
                  </a:lnTo>
                  <a:lnTo>
                    <a:pt x="228364" y="190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76062" y="610652"/>
              <a:ext cx="84229" cy="201429"/>
            </a:xfrm>
            <a:custGeom>
              <a:avLst/>
              <a:gdLst/>
              <a:ahLst/>
              <a:cxnLst/>
              <a:rect l="0" t="0" r="0" b="0"/>
              <a:pathLst>
                <a:path w="84229" h="201429">
                  <a:moveTo>
                    <a:pt x="0" y="73700"/>
                  </a:moveTo>
                  <a:lnTo>
                    <a:pt x="3120" y="116392"/>
                  </a:lnTo>
                  <a:lnTo>
                    <a:pt x="17959" y="175768"/>
                  </a:lnTo>
                  <a:lnTo>
                    <a:pt x="25858" y="201428"/>
                  </a:lnTo>
                  <a:lnTo>
                    <a:pt x="13228" y="147950"/>
                  </a:lnTo>
                  <a:lnTo>
                    <a:pt x="2960" y="94172"/>
                  </a:lnTo>
                  <a:lnTo>
                    <a:pt x="3997" y="52470"/>
                  </a:lnTo>
                  <a:lnTo>
                    <a:pt x="6174" y="38489"/>
                  </a:lnTo>
                  <a:lnTo>
                    <a:pt x="11135" y="27999"/>
                  </a:lnTo>
                  <a:lnTo>
                    <a:pt x="26006" y="13224"/>
                  </a:lnTo>
                  <a:lnTo>
                    <a:pt x="47433" y="587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20368" y="619255"/>
              <a:ext cx="132356" cy="184830"/>
            </a:xfrm>
            <a:custGeom>
              <a:avLst/>
              <a:gdLst/>
              <a:ahLst/>
              <a:cxnLst/>
              <a:rect l="0" t="0" r="0" b="0"/>
              <a:pathLst>
                <a:path w="132356" h="184830">
                  <a:moveTo>
                    <a:pt x="3093" y="75625"/>
                  </a:moveTo>
                  <a:lnTo>
                    <a:pt x="58138" y="92414"/>
                  </a:lnTo>
                  <a:lnTo>
                    <a:pt x="82929" y="94785"/>
                  </a:lnTo>
                  <a:lnTo>
                    <a:pt x="103307" y="89600"/>
                  </a:lnTo>
                  <a:lnTo>
                    <a:pt x="112016" y="84942"/>
                  </a:lnTo>
                  <a:lnTo>
                    <a:pt x="124813" y="70407"/>
                  </a:lnTo>
                  <a:lnTo>
                    <a:pt x="129863" y="61618"/>
                  </a:lnTo>
                  <a:lnTo>
                    <a:pt x="132355" y="39374"/>
                  </a:lnTo>
                  <a:lnTo>
                    <a:pt x="131382" y="26891"/>
                  </a:lnTo>
                  <a:lnTo>
                    <a:pt x="126054" y="17400"/>
                  </a:lnTo>
                  <a:lnTo>
                    <a:pt x="107655" y="3734"/>
                  </a:lnTo>
                  <a:lnTo>
                    <a:pt x="87000" y="0"/>
                  </a:lnTo>
                  <a:lnTo>
                    <a:pt x="45144" y="7135"/>
                  </a:lnTo>
                  <a:lnTo>
                    <a:pt x="27242" y="19449"/>
                  </a:lnTo>
                  <a:lnTo>
                    <a:pt x="12656" y="36620"/>
                  </a:lnTo>
                  <a:lnTo>
                    <a:pt x="2274" y="55950"/>
                  </a:lnTo>
                  <a:lnTo>
                    <a:pt x="0" y="79359"/>
                  </a:lnTo>
                  <a:lnTo>
                    <a:pt x="8071" y="126926"/>
                  </a:lnTo>
                  <a:lnTo>
                    <a:pt x="23156" y="153866"/>
                  </a:lnTo>
                  <a:lnTo>
                    <a:pt x="38916" y="166161"/>
                  </a:lnTo>
                  <a:lnTo>
                    <a:pt x="77629" y="183586"/>
                  </a:lnTo>
                  <a:lnTo>
                    <a:pt x="98221" y="184829"/>
                  </a:lnTo>
                  <a:lnTo>
                    <a:pt x="129435" y="1809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865202" y="284269"/>
            <a:ext cx="3271748" cy="706001"/>
            <a:chOff x="4865202" y="284269"/>
            <a:chExt cx="3271748" cy="706001"/>
          </a:xfrm>
        </p:grpSpPr>
        <p:sp>
          <p:nvSpPr>
            <p:cNvPr id="17" name="Freeform 16"/>
            <p:cNvSpPr/>
            <p:nvPr/>
          </p:nvSpPr>
          <p:spPr>
            <a:xfrm>
              <a:off x="4865202" y="529699"/>
              <a:ext cx="163692" cy="224850"/>
            </a:xfrm>
            <a:custGeom>
              <a:avLst/>
              <a:gdLst/>
              <a:ahLst/>
              <a:cxnLst/>
              <a:rect l="0" t="0" r="0" b="0"/>
              <a:pathLst>
                <a:path w="163692" h="224850">
                  <a:moveTo>
                    <a:pt x="16270" y="91482"/>
                  </a:moveTo>
                  <a:lnTo>
                    <a:pt x="27448" y="102660"/>
                  </a:lnTo>
                  <a:lnTo>
                    <a:pt x="45414" y="108148"/>
                  </a:lnTo>
                  <a:lnTo>
                    <a:pt x="107412" y="110791"/>
                  </a:lnTo>
                  <a:lnTo>
                    <a:pt x="130477" y="106693"/>
                  </a:lnTo>
                  <a:lnTo>
                    <a:pt x="149307" y="94733"/>
                  </a:lnTo>
                  <a:lnTo>
                    <a:pt x="157604" y="86630"/>
                  </a:lnTo>
                  <a:lnTo>
                    <a:pt x="161965" y="77719"/>
                  </a:lnTo>
                  <a:lnTo>
                    <a:pt x="163691" y="58459"/>
                  </a:lnTo>
                  <a:lnTo>
                    <a:pt x="152497" y="27885"/>
                  </a:lnTo>
                  <a:lnTo>
                    <a:pt x="137647" y="13304"/>
                  </a:lnTo>
                  <a:lnTo>
                    <a:pt x="118178" y="4094"/>
                  </a:lnTo>
                  <a:lnTo>
                    <a:pt x="93928" y="0"/>
                  </a:lnTo>
                  <a:lnTo>
                    <a:pt x="73791" y="4420"/>
                  </a:lnTo>
                  <a:lnTo>
                    <a:pt x="41800" y="26321"/>
                  </a:lnTo>
                  <a:lnTo>
                    <a:pt x="7872" y="76114"/>
                  </a:lnTo>
                  <a:lnTo>
                    <a:pt x="839" y="100249"/>
                  </a:lnTo>
                  <a:lnTo>
                    <a:pt x="0" y="143603"/>
                  </a:lnTo>
                  <a:lnTo>
                    <a:pt x="5529" y="170799"/>
                  </a:lnTo>
                  <a:lnTo>
                    <a:pt x="15785" y="194584"/>
                  </a:lnTo>
                  <a:lnTo>
                    <a:pt x="31263" y="210615"/>
                  </a:lnTo>
                  <a:lnTo>
                    <a:pt x="40303" y="216527"/>
                  </a:lnTo>
                  <a:lnTo>
                    <a:pt x="80973" y="224849"/>
                  </a:lnTo>
                  <a:lnTo>
                    <a:pt x="135188" y="219558"/>
                  </a:lnTo>
                  <a:lnTo>
                    <a:pt x="153140" y="217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23627" y="589595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168456" y="0"/>
                  </a:moveTo>
                  <a:lnTo>
                    <a:pt x="144409" y="17981"/>
                  </a:lnTo>
                  <a:lnTo>
                    <a:pt x="100652" y="73184"/>
                  </a:lnTo>
                  <a:lnTo>
                    <a:pt x="42767" y="12922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65741" y="547481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0" y="0"/>
                  </a:moveTo>
                  <a:lnTo>
                    <a:pt x="28681" y="53875"/>
                  </a:lnTo>
                  <a:lnTo>
                    <a:pt x="67042" y="108686"/>
                  </a:lnTo>
                  <a:lnTo>
                    <a:pt x="101591" y="167585"/>
                  </a:lnTo>
                  <a:lnTo>
                    <a:pt x="13687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60539" y="294797"/>
              <a:ext cx="10529" cy="494841"/>
            </a:xfrm>
            <a:custGeom>
              <a:avLst/>
              <a:gdLst/>
              <a:ahLst/>
              <a:cxnLst/>
              <a:rect l="0" t="0" r="0" b="0"/>
              <a:pathLst>
                <a:path w="10529" h="494841">
                  <a:moveTo>
                    <a:pt x="0" y="0"/>
                  </a:moveTo>
                  <a:lnTo>
                    <a:pt x="0" y="52051"/>
                  </a:lnTo>
                  <a:lnTo>
                    <a:pt x="0" y="108230"/>
                  </a:lnTo>
                  <a:lnTo>
                    <a:pt x="0" y="149878"/>
                  </a:lnTo>
                  <a:lnTo>
                    <a:pt x="0" y="195684"/>
                  </a:lnTo>
                  <a:lnTo>
                    <a:pt x="0" y="240219"/>
                  </a:lnTo>
                  <a:lnTo>
                    <a:pt x="0" y="284579"/>
                  </a:lnTo>
                  <a:lnTo>
                    <a:pt x="0" y="331591"/>
                  </a:lnTo>
                  <a:lnTo>
                    <a:pt x="0" y="392917"/>
                  </a:lnTo>
                  <a:lnTo>
                    <a:pt x="7236" y="455296"/>
                  </a:lnTo>
                  <a:lnTo>
                    <a:pt x="10528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34197" y="46325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8936" y="3120"/>
                  </a:lnTo>
                  <a:lnTo>
                    <a:pt x="127219" y="17959"/>
                  </a:lnTo>
                  <a:lnTo>
                    <a:pt x="78899" y="28198"/>
                  </a:lnTo>
                  <a:lnTo>
                    <a:pt x="2264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07938" y="610652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8617"/>
                  </a:lnTo>
                  <a:lnTo>
                    <a:pt x="0" y="11768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07938" y="48431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81638" y="610212"/>
              <a:ext cx="168457" cy="158369"/>
            </a:xfrm>
            <a:custGeom>
              <a:avLst/>
              <a:gdLst/>
              <a:ahLst/>
              <a:cxnLst/>
              <a:rect l="0" t="0" r="0" b="0"/>
              <a:pathLst>
                <a:path w="168457" h="158369">
                  <a:moveTo>
                    <a:pt x="0" y="53083"/>
                  </a:moveTo>
                  <a:lnTo>
                    <a:pt x="8333" y="90561"/>
                  </a:lnTo>
                  <a:lnTo>
                    <a:pt x="15684" y="141984"/>
                  </a:lnTo>
                  <a:lnTo>
                    <a:pt x="17474" y="145106"/>
                  </a:lnTo>
                  <a:lnTo>
                    <a:pt x="19464" y="132976"/>
                  </a:lnTo>
                  <a:lnTo>
                    <a:pt x="20846" y="72645"/>
                  </a:lnTo>
                  <a:lnTo>
                    <a:pt x="23303" y="47739"/>
                  </a:lnTo>
                  <a:lnTo>
                    <a:pt x="37840" y="20564"/>
                  </a:lnTo>
                  <a:lnTo>
                    <a:pt x="50353" y="5095"/>
                  </a:lnTo>
                  <a:lnTo>
                    <a:pt x="59304" y="1204"/>
                  </a:lnTo>
                  <a:lnTo>
                    <a:pt x="81729" y="0"/>
                  </a:lnTo>
                  <a:lnTo>
                    <a:pt x="101055" y="6484"/>
                  </a:lnTo>
                  <a:lnTo>
                    <a:pt x="109484" y="11488"/>
                  </a:lnTo>
                  <a:lnTo>
                    <a:pt x="121968" y="26408"/>
                  </a:lnTo>
                  <a:lnTo>
                    <a:pt x="155348" y="88219"/>
                  </a:lnTo>
                  <a:lnTo>
                    <a:pt x="164572" y="124715"/>
                  </a:lnTo>
                  <a:lnTo>
                    <a:pt x="168456" y="158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17878" y="594535"/>
              <a:ext cx="142786" cy="181093"/>
            </a:xfrm>
            <a:custGeom>
              <a:avLst/>
              <a:gdLst/>
              <a:ahLst/>
              <a:cxnLst/>
              <a:rect l="0" t="0" r="0" b="0"/>
              <a:pathLst>
                <a:path w="142786" h="181093">
                  <a:moveTo>
                    <a:pt x="79614" y="5589"/>
                  </a:moveTo>
                  <a:lnTo>
                    <a:pt x="62847" y="0"/>
                  </a:lnTo>
                  <a:lnTo>
                    <a:pt x="45256" y="3495"/>
                  </a:lnTo>
                  <a:lnTo>
                    <a:pt x="35652" y="7702"/>
                  </a:lnTo>
                  <a:lnTo>
                    <a:pt x="18741" y="24856"/>
                  </a:lnTo>
                  <a:lnTo>
                    <a:pt x="5767" y="48077"/>
                  </a:lnTo>
                  <a:lnTo>
                    <a:pt x="0" y="73995"/>
                  </a:lnTo>
                  <a:lnTo>
                    <a:pt x="2343" y="114895"/>
                  </a:lnTo>
                  <a:lnTo>
                    <a:pt x="16035" y="151060"/>
                  </a:lnTo>
                  <a:lnTo>
                    <a:pt x="31470" y="166949"/>
                  </a:lnTo>
                  <a:lnTo>
                    <a:pt x="40499" y="172824"/>
                  </a:lnTo>
                  <a:lnTo>
                    <a:pt x="75564" y="181092"/>
                  </a:lnTo>
                  <a:lnTo>
                    <a:pt x="110000" y="177953"/>
                  </a:lnTo>
                  <a:lnTo>
                    <a:pt x="125484" y="169543"/>
                  </a:lnTo>
                  <a:lnTo>
                    <a:pt x="142785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28297" y="284269"/>
              <a:ext cx="16595" cy="505369"/>
            </a:xfrm>
            <a:custGeom>
              <a:avLst/>
              <a:gdLst/>
              <a:ahLst/>
              <a:cxnLst/>
              <a:rect l="0" t="0" r="0" b="0"/>
              <a:pathLst>
                <a:path w="16595" h="505369">
                  <a:moveTo>
                    <a:pt x="6066" y="0"/>
                  </a:moveTo>
                  <a:lnTo>
                    <a:pt x="4896" y="50433"/>
                  </a:lnTo>
                  <a:lnTo>
                    <a:pt x="0" y="108920"/>
                  </a:lnTo>
                  <a:lnTo>
                    <a:pt x="2590" y="154084"/>
                  </a:lnTo>
                  <a:lnTo>
                    <a:pt x="5036" y="208781"/>
                  </a:lnTo>
                  <a:lnTo>
                    <a:pt x="5761" y="254624"/>
                  </a:lnTo>
                  <a:lnTo>
                    <a:pt x="5976" y="314610"/>
                  </a:lnTo>
                  <a:lnTo>
                    <a:pt x="9145" y="357416"/>
                  </a:lnTo>
                  <a:lnTo>
                    <a:pt x="14387" y="414737"/>
                  </a:lnTo>
                  <a:lnTo>
                    <a:pt x="16159" y="476027"/>
                  </a:lnTo>
                  <a:lnTo>
                    <a:pt x="16594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08021" y="463253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9068" y="8334"/>
                  </a:lnTo>
                  <a:lnTo>
                    <a:pt x="148532" y="15684"/>
                  </a:lnTo>
                  <a:lnTo>
                    <a:pt x="97562" y="19465"/>
                  </a:lnTo>
                  <a:lnTo>
                    <a:pt x="45415" y="205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50259" y="558010"/>
              <a:ext cx="136871" cy="231126"/>
            </a:xfrm>
            <a:custGeom>
              <a:avLst/>
              <a:gdLst/>
              <a:ahLst/>
              <a:cxnLst/>
              <a:rect l="0" t="0" r="0" b="0"/>
              <a:pathLst>
                <a:path w="136871" h="231126">
                  <a:moveTo>
                    <a:pt x="0" y="63171"/>
                  </a:moveTo>
                  <a:lnTo>
                    <a:pt x="3120" y="105863"/>
                  </a:lnTo>
                  <a:lnTo>
                    <a:pt x="17958" y="159173"/>
                  </a:lnTo>
                  <a:lnTo>
                    <a:pt x="31668" y="211509"/>
                  </a:lnTo>
                  <a:lnTo>
                    <a:pt x="36301" y="230875"/>
                  </a:lnTo>
                  <a:lnTo>
                    <a:pt x="35899" y="231125"/>
                  </a:lnTo>
                  <a:lnTo>
                    <a:pt x="20512" y="176167"/>
                  </a:lnTo>
                  <a:lnTo>
                    <a:pt x="12501" y="116687"/>
                  </a:lnTo>
                  <a:lnTo>
                    <a:pt x="16703" y="71489"/>
                  </a:lnTo>
                  <a:lnTo>
                    <a:pt x="25361" y="48930"/>
                  </a:lnTo>
                  <a:lnTo>
                    <a:pt x="30945" y="39639"/>
                  </a:lnTo>
                  <a:lnTo>
                    <a:pt x="46509" y="26196"/>
                  </a:lnTo>
                  <a:lnTo>
                    <a:pt x="85097" y="803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05148" y="593121"/>
              <a:ext cx="139971" cy="168162"/>
            </a:xfrm>
            <a:custGeom>
              <a:avLst/>
              <a:gdLst/>
              <a:ahLst/>
              <a:cxnLst/>
              <a:rect l="0" t="0" r="0" b="0"/>
              <a:pathLst>
                <a:path w="139971" h="168162">
                  <a:moveTo>
                    <a:pt x="3039" y="59645"/>
                  </a:moveTo>
                  <a:lnTo>
                    <a:pt x="21019" y="75286"/>
                  </a:lnTo>
                  <a:lnTo>
                    <a:pt x="37936" y="83365"/>
                  </a:lnTo>
                  <a:lnTo>
                    <a:pt x="72781" y="88900"/>
                  </a:lnTo>
                  <a:lnTo>
                    <a:pt x="96036" y="83956"/>
                  </a:lnTo>
                  <a:lnTo>
                    <a:pt x="125740" y="68018"/>
                  </a:lnTo>
                  <a:lnTo>
                    <a:pt x="133972" y="61718"/>
                  </a:lnTo>
                  <a:lnTo>
                    <a:pt x="138291" y="52838"/>
                  </a:lnTo>
                  <a:lnTo>
                    <a:pt x="139970" y="30494"/>
                  </a:lnTo>
                  <a:lnTo>
                    <a:pt x="135271" y="21494"/>
                  </a:lnTo>
                  <a:lnTo>
                    <a:pt x="117570" y="8374"/>
                  </a:lnTo>
                  <a:lnTo>
                    <a:pt x="81298" y="0"/>
                  </a:lnTo>
                  <a:lnTo>
                    <a:pt x="57708" y="4281"/>
                  </a:lnTo>
                  <a:lnTo>
                    <a:pt x="36694" y="15152"/>
                  </a:lnTo>
                  <a:lnTo>
                    <a:pt x="19557" y="31682"/>
                  </a:lnTo>
                  <a:lnTo>
                    <a:pt x="2344" y="60718"/>
                  </a:lnTo>
                  <a:lnTo>
                    <a:pt x="0" y="84299"/>
                  </a:lnTo>
                  <a:lnTo>
                    <a:pt x="4028" y="108037"/>
                  </a:lnTo>
                  <a:lnTo>
                    <a:pt x="19450" y="134555"/>
                  </a:lnTo>
                  <a:lnTo>
                    <a:pt x="32169" y="149870"/>
                  </a:lnTo>
                  <a:lnTo>
                    <a:pt x="58073" y="166057"/>
                  </a:lnTo>
                  <a:lnTo>
                    <a:pt x="77802" y="168161"/>
                  </a:lnTo>
                  <a:lnTo>
                    <a:pt x="118852" y="1649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08228" y="563582"/>
              <a:ext cx="132721" cy="426688"/>
            </a:xfrm>
            <a:custGeom>
              <a:avLst/>
              <a:gdLst/>
              <a:ahLst/>
              <a:cxnLst/>
              <a:rect l="0" t="0" r="0" b="0"/>
              <a:pathLst>
                <a:path w="132721" h="426688">
                  <a:moveTo>
                    <a:pt x="0" y="183941"/>
                  </a:moveTo>
                  <a:lnTo>
                    <a:pt x="14654" y="242558"/>
                  </a:lnTo>
                  <a:lnTo>
                    <a:pt x="28198" y="305137"/>
                  </a:lnTo>
                  <a:lnTo>
                    <a:pt x="37472" y="355292"/>
                  </a:lnTo>
                  <a:lnTo>
                    <a:pt x="44316" y="411634"/>
                  </a:lnTo>
                  <a:lnTo>
                    <a:pt x="47092" y="423474"/>
                  </a:lnTo>
                  <a:lnTo>
                    <a:pt x="46603" y="426687"/>
                  </a:lnTo>
                  <a:lnTo>
                    <a:pt x="43936" y="424151"/>
                  </a:lnTo>
                  <a:lnTo>
                    <a:pt x="35905" y="407684"/>
                  </a:lnTo>
                  <a:lnTo>
                    <a:pt x="24338" y="349453"/>
                  </a:lnTo>
                  <a:lnTo>
                    <a:pt x="16116" y="292804"/>
                  </a:lnTo>
                  <a:lnTo>
                    <a:pt x="10462" y="231008"/>
                  </a:lnTo>
                  <a:lnTo>
                    <a:pt x="3619" y="179819"/>
                  </a:lnTo>
                  <a:lnTo>
                    <a:pt x="2243" y="127607"/>
                  </a:lnTo>
                  <a:lnTo>
                    <a:pt x="8723" y="76263"/>
                  </a:lnTo>
                  <a:lnTo>
                    <a:pt x="19223" y="33233"/>
                  </a:lnTo>
                  <a:lnTo>
                    <a:pt x="30381" y="13234"/>
                  </a:lnTo>
                  <a:lnTo>
                    <a:pt x="38971" y="6966"/>
                  </a:lnTo>
                  <a:lnTo>
                    <a:pt x="60994" y="0"/>
                  </a:lnTo>
                  <a:lnTo>
                    <a:pt x="71079" y="482"/>
                  </a:lnTo>
                  <a:lnTo>
                    <a:pt x="88523" y="7257"/>
                  </a:lnTo>
                  <a:lnTo>
                    <a:pt x="111497" y="24226"/>
                  </a:lnTo>
                  <a:lnTo>
                    <a:pt x="122863" y="43546"/>
                  </a:lnTo>
                  <a:lnTo>
                    <a:pt x="132720" y="80731"/>
                  </a:lnTo>
                  <a:lnTo>
                    <a:pt x="132686" y="106484"/>
                  </a:lnTo>
                  <a:lnTo>
                    <a:pt x="119513" y="140714"/>
                  </a:lnTo>
                  <a:lnTo>
                    <a:pt x="107319" y="162389"/>
                  </a:lnTo>
                  <a:lnTo>
                    <a:pt x="90982" y="177482"/>
                  </a:lnTo>
                  <a:lnTo>
                    <a:pt x="81711" y="183144"/>
                  </a:lnTo>
                  <a:lnTo>
                    <a:pt x="62053" y="186316"/>
                  </a:lnTo>
                  <a:lnTo>
                    <a:pt x="43957" y="183827"/>
                  </a:lnTo>
                  <a:lnTo>
                    <a:pt x="21057" y="1734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29327" y="305326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0" y="166847"/>
                  </a:lnTo>
                  <a:lnTo>
                    <a:pt x="3119" y="226803"/>
                  </a:lnTo>
                  <a:lnTo>
                    <a:pt x="9065" y="289556"/>
                  </a:lnTo>
                  <a:lnTo>
                    <a:pt x="10240" y="352731"/>
                  </a:lnTo>
                  <a:lnTo>
                    <a:pt x="10471" y="400911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13513" y="47378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1" y="0"/>
                  </a:lnTo>
                  <a:lnTo>
                    <a:pt x="113294" y="8333"/>
                  </a:lnTo>
                  <a:lnTo>
                    <a:pt x="52527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55668" y="610652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1464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66197" y="4421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82011" y="315854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3119" y="60384"/>
                  </a:lnTo>
                  <a:lnTo>
                    <a:pt x="8333" y="114988"/>
                  </a:lnTo>
                  <a:lnTo>
                    <a:pt x="9878" y="171331"/>
                  </a:lnTo>
                  <a:lnTo>
                    <a:pt x="13455" y="223121"/>
                  </a:lnTo>
                  <a:lnTo>
                    <a:pt x="19555" y="283239"/>
                  </a:lnTo>
                  <a:lnTo>
                    <a:pt x="20761" y="343035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69417" y="533695"/>
              <a:ext cx="148088" cy="224357"/>
            </a:xfrm>
            <a:custGeom>
              <a:avLst/>
              <a:gdLst/>
              <a:ahLst/>
              <a:cxnLst/>
              <a:rect l="0" t="0" r="0" b="0"/>
              <a:pathLst>
                <a:path w="148088" h="224357">
                  <a:moveTo>
                    <a:pt x="7350" y="76957"/>
                  </a:moveTo>
                  <a:lnTo>
                    <a:pt x="50041" y="80077"/>
                  </a:lnTo>
                  <a:lnTo>
                    <a:pt x="71948" y="83023"/>
                  </a:lnTo>
                  <a:lnTo>
                    <a:pt x="132262" y="72398"/>
                  </a:lnTo>
                  <a:lnTo>
                    <a:pt x="139758" y="65729"/>
                  </a:lnTo>
                  <a:lnTo>
                    <a:pt x="148087" y="45841"/>
                  </a:lnTo>
                  <a:lnTo>
                    <a:pt x="146798" y="37496"/>
                  </a:lnTo>
                  <a:lnTo>
                    <a:pt x="142429" y="30762"/>
                  </a:lnTo>
                  <a:lnTo>
                    <a:pt x="128217" y="20161"/>
                  </a:lnTo>
                  <a:lnTo>
                    <a:pt x="80329" y="126"/>
                  </a:lnTo>
                  <a:lnTo>
                    <a:pt x="71211" y="0"/>
                  </a:lnTo>
                  <a:lnTo>
                    <a:pt x="54840" y="6099"/>
                  </a:lnTo>
                  <a:lnTo>
                    <a:pt x="26881" y="22687"/>
                  </a:lnTo>
                  <a:lnTo>
                    <a:pt x="12910" y="38799"/>
                  </a:lnTo>
                  <a:lnTo>
                    <a:pt x="7547" y="48009"/>
                  </a:lnTo>
                  <a:lnTo>
                    <a:pt x="0" y="88917"/>
                  </a:lnTo>
                  <a:lnTo>
                    <a:pt x="3352" y="126904"/>
                  </a:lnTo>
                  <a:lnTo>
                    <a:pt x="17343" y="160387"/>
                  </a:lnTo>
                  <a:lnTo>
                    <a:pt x="41897" y="186945"/>
                  </a:lnTo>
                  <a:lnTo>
                    <a:pt x="71399" y="209632"/>
                  </a:lnTo>
                  <a:lnTo>
                    <a:pt x="95088" y="217812"/>
                  </a:lnTo>
                  <a:lnTo>
                    <a:pt x="133692" y="224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63240" y="497170"/>
              <a:ext cx="209520" cy="300531"/>
            </a:xfrm>
            <a:custGeom>
              <a:avLst/>
              <a:gdLst/>
              <a:ahLst/>
              <a:cxnLst/>
              <a:rect l="0" t="0" r="0" b="0"/>
              <a:pathLst>
                <a:path w="209520" h="300531">
                  <a:moveTo>
                    <a:pt x="160967" y="29254"/>
                  </a:moveTo>
                  <a:lnTo>
                    <a:pt x="117005" y="5535"/>
                  </a:lnTo>
                  <a:lnTo>
                    <a:pt x="81131" y="0"/>
                  </a:lnTo>
                  <a:lnTo>
                    <a:pt x="46455" y="3949"/>
                  </a:lnTo>
                  <a:lnTo>
                    <a:pt x="27795" y="12548"/>
                  </a:lnTo>
                  <a:lnTo>
                    <a:pt x="19543" y="18117"/>
                  </a:lnTo>
                  <a:lnTo>
                    <a:pt x="7255" y="33663"/>
                  </a:lnTo>
                  <a:lnTo>
                    <a:pt x="2341" y="42722"/>
                  </a:lnTo>
                  <a:lnTo>
                    <a:pt x="0" y="62146"/>
                  </a:lnTo>
                  <a:lnTo>
                    <a:pt x="4028" y="82478"/>
                  </a:lnTo>
                  <a:lnTo>
                    <a:pt x="13618" y="103212"/>
                  </a:lnTo>
                  <a:lnTo>
                    <a:pt x="21791" y="110145"/>
                  </a:lnTo>
                  <a:lnTo>
                    <a:pt x="76205" y="133363"/>
                  </a:lnTo>
                  <a:lnTo>
                    <a:pt x="137645" y="154979"/>
                  </a:lnTo>
                  <a:lnTo>
                    <a:pt x="158791" y="163511"/>
                  </a:lnTo>
                  <a:lnTo>
                    <a:pt x="198823" y="194781"/>
                  </a:lnTo>
                  <a:lnTo>
                    <a:pt x="207038" y="214736"/>
                  </a:lnTo>
                  <a:lnTo>
                    <a:pt x="209519" y="238033"/>
                  </a:lnTo>
                  <a:lnTo>
                    <a:pt x="206723" y="260085"/>
                  </a:lnTo>
                  <a:lnTo>
                    <a:pt x="202000" y="268539"/>
                  </a:lnTo>
                  <a:lnTo>
                    <a:pt x="187393" y="281053"/>
                  </a:lnTo>
                  <a:lnTo>
                    <a:pt x="159439" y="294674"/>
                  </a:lnTo>
                  <a:lnTo>
                    <a:pt x="123340" y="300530"/>
                  </a:lnTo>
                  <a:lnTo>
                    <a:pt x="77626" y="294103"/>
                  </a:lnTo>
                  <a:lnTo>
                    <a:pt x="41040" y="281568"/>
                  </a:lnTo>
                  <a:lnTo>
                    <a:pt x="24097" y="271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24249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0" name="Straight Connector 39"/>
          <p:cNvCxnSpPr/>
          <p:nvPr/>
        </p:nvCxnSpPr>
        <p:spPr>
          <a:xfrm flipH="1">
            <a:off x="1853015" y="2926922"/>
            <a:ext cx="529583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1779316" y="2385714"/>
            <a:ext cx="4683590" cy="677251"/>
            <a:chOff x="1779316" y="2385714"/>
            <a:chExt cx="4683590" cy="677251"/>
          </a:xfrm>
        </p:grpSpPr>
        <p:sp>
          <p:nvSpPr>
            <p:cNvPr id="41" name="Freeform 40"/>
            <p:cNvSpPr/>
            <p:nvPr/>
          </p:nvSpPr>
          <p:spPr>
            <a:xfrm>
              <a:off x="1947772" y="2400497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31585" y="452725"/>
                  </a:moveTo>
                  <a:lnTo>
                    <a:pt x="23252" y="403795"/>
                  </a:lnTo>
                  <a:lnTo>
                    <a:pt x="21707" y="355949"/>
                  </a:lnTo>
                  <a:lnTo>
                    <a:pt x="21249" y="304728"/>
                  </a:lnTo>
                  <a:lnTo>
                    <a:pt x="21114" y="252507"/>
                  </a:lnTo>
                  <a:lnTo>
                    <a:pt x="21073" y="196869"/>
                  </a:lnTo>
                  <a:lnTo>
                    <a:pt x="17942" y="139050"/>
                  </a:lnTo>
                  <a:lnTo>
                    <a:pt x="12725" y="87993"/>
                  </a:lnTo>
                  <a:lnTo>
                    <a:pt x="3582" y="252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79316" y="2385714"/>
              <a:ext cx="391364" cy="485973"/>
            </a:xfrm>
            <a:custGeom>
              <a:avLst/>
              <a:gdLst/>
              <a:ahLst/>
              <a:cxnLst/>
              <a:rect l="0" t="0" r="0" b="0"/>
              <a:pathLst>
                <a:path w="391364" h="485973">
                  <a:moveTo>
                    <a:pt x="0" y="67425"/>
                  </a:moveTo>
                  <a:lnTo>
                    <a:pt x="17980" y="43379"/>
                  </a:lnTo>
                  <a:lnTo>
                    <a:pt x="44322" y="23126"/>
                  </a:lnTo>
                  <a:lnTo>
                    <a:pt x="90903" y="5209"/>
                  </a:lnTo>
                  <a:lnTo>
                    <a:pt x="119950" y="0"/>
                  </a:lnTo>
                  <a:lnTo>
                    <a:pt x="170313" y="3067"/>
                  </a:lnTo>
                  <a:lnTo>
                    <a:pt x="219385" y="9609"/>
                  </a:lnTo>
                  <a:lnTo>
                    <a:pt x="273515" y="37007"/>
                  </a:lnTo>
                  <a:lnTo>
                    <a:pt x="333772" y="78056"/>
                  </a:lnTo>
                  <a:lnTo>
                    <a:pt x="348384" y="93207"/>
                  </a:lnTo>
                  <a:lnTo>
                    <a:pt x="382218" y="153238"/>
                  </a:lnTo>
                  <a:lnTo>
                    <a:pt x="391363" y="178484"/>
                  </a:lnTo>
                  <a:lnTo>
                    <a:pt x="391124" y="233989"/>
                  </a:lnTo>
                  <a:lnTo>
                    <a:pt x="387680" y="280684"/>
                  </a:lnTo>
                  <a:lnTo>
                    <a:pt x="366740" y="329089"/>
                  </a:lnTo>
                  <a:lnTo>
                    <a:pt x="334562" y="390553"/>
                  </a:lnTo>
                  <a:lnTo>
                    <a:pt x="319490" y="406400"/>
                  </a:lnTo>
                  <a:lnTo>
                    <a:pt x="263922" y="442751"/>
                  </a:lnTo>
                  <a:lnTo>
                    <a:pt x="202330" y="466559"/>
                  </a:lnTo>
                  <a:lnTo>
                    <a:pt x="146530" y="483761"/>
                  </a:lnTo>
                  <a:lnTo>
                    <a:pt x="108667" y="485972"/>
                  </a:lnTo>
                  <a:lnTo>
                    <a:pt x="63839" y="479951"/>
                  </a:lnTo>
                  <a:lnTo>
                    <a:pt x="31585" y="478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89927" y="279005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21057" y="22357"/>
                  </a:lnTo>
                  <a:lnTo>
                    <a:pt x="4390" y="7387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00455" y="2674238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0" y="0"/>
                  </a:moveTo>
                  <a:lnTo>
                    <a:pt x="210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92922" y="2749760"/>
              <a:ext cx="111543" cy="140559"/>
            </a:xfrm>
            <a:custGeom>
              <a:avLst/>
              <a:gdLst/>
              <a:ahLst/>
              <a:cxnLst/>
              <a:rect l="0" t="0" r="0" b="0"/>
              <a:pathLst>
                <a:path w="111543" h="140559">
                  <a:moveTo>
                    <a:pt x="12819" y="50820"/>
                  </a:moveTo>
                  <a:lnTo>
                    <a:pt x="9699" y="93512"/>
                  </a:lnTo>
                  <a:lnTo>
                    <a:pt x="6753" y="114248"/>
                  </a:lnTo>
                  <a:lnTo>
                    <a:pt x="9343" y="135162"/>
                  </a:lnTo>
                  <a:lnTo>
                    <a:pt x="8162" y="139803"/>
                  </a:lnTo>
                  <a:lnTo>
                    <a:pt x="5035" y="140558"/>
                  </a:lnTo>
                  <a:lnTo>
                    <a:pt x="610" y="138721"/>
                  </a:lnTo>
                  <a:lnTo>
                    <a:pt x="0" y="133987"/>
                  </a:lnTo>
                  <a:lnTo>
                    <a:pt x="12555" y="72983"/>
                  </a:lnTo>
                  <a:lnTo>
                    <a:pt x="21969" y="33730"/>
                  </a:lnTo>
                  <a:lnTo>
                    <a:pt x="32873" y="10469"/>
                  </a:lnTo>
                  <a:lnTo>
                    <a:pt x="40226" y="4032"/>
                  </a:lnTo>
                  <a:lnTo>
                    <a:pt x="48638" y="911"/>
                  </a:lnTo>
                  <a:lnTo>
                    <a:pt x="57755" y="0"/>
                  </a:lnTo>
                  <a:lnTo>
                    <a:pt x="74124" y="5226"/>
                  </a:lnTo>
                  <a:lnTo>
                    <a:pt x="81765" y="9896"/>
                  </a:lnTo>
                  <a:lnTo>
                    <a:pt x="93374" y="24443"/>
                  </a:lnTo>
                  <a:lnTo>
                    <a:pt x="110359" y="62377"/>
                  </a:lnTo>
                  <a:lnTo>
                    <a:pt x="111542" y="82863"/>
                  </a:lnTo>
                  <a:lnTo>
                    <a:pt x="107575" y="135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69974" y="2737409"/>
              <a:ext cx="174666" cy="171042"/>
            </a:xfrm>
            <a:custGeom>
              <a:avLst/>
              <a:gdLst/>
              <a:ahLst/>
              <a:cxnLst/>
              <a:rect l="0" t="0" r="0" b="0"/>
              <a:pathLst>
                <a:path w="174666" h="171042">
                  <a:moveTo>
                    <a:pt x="88451" y="10528"/>
                  </a:moveTo>
                  <a:lnTo>
                    <a:pt x="71683" y="4939"/>
                  </a:lnTo>
                  <a:lnTo>
                    <a:pt x="54092" y="5315"/>
                  </a:lnTo>
                  <a:lnTo>
                    <a:pt x="44488" y="7053"/>
                  </a:lnTo>
                  <a:lnTo>
                    <a:pt x="27578" y="18342"/>
                  </a:lnTo>
                  <a:lnTo>
                    <a:pt x="19793" y="26266"/>
                  </a:lnTo>
                  <a:lnTo>
                    <a:pt x="11142" y="47549"/>
                  </a:lnTo>
                  <a:lnTo>
                    <a:pt x="0" y="99339"/>
                  </a:lnTo>
                  <a:lnTo>
                    <a:pt x="2736" y="123699"/>
                  </a:lnTo>
                  <a:lnTo>
                    <a:pt x="6741" y="135109"/>
                  </a:lnTo>
                  <a:lnTo>
                    <a:pt x="20550" y="150905"/>
                  </a:lnTo>
                  <a:lnTo>
                    <a:pt x="58010" y="170578"/>
                  </a:lnTo>
                  <a:lnTo>
                    <a:pt x="68157" y="171041"/>
                  </a:lnTo>
                  <a:lnTo>
                    <a:pt x="88790" y="165315"/>
                  </a:lnTo>
                  <a:lnTo>
                    <a:pt x="148176" y="129268"/>
                  </a:lnTo>
                  <a:lnTo>
                    <a:pt x="164908" y="112434"/>
                  </a:lnTo>
                  <a:lnTo>
                    <a:pt x="171008" y="103032"/>
                  </a:lnTo>
                  <a:lnTo>
                    <a:pt x="174665" y="83227"/>
                  </a:lnTo>
                  <a:lnTo>
                    <a:pt x="171222" y="62726"/>
                  </a:lnTo>
                  <a:lnTo>
                    <a:pt x="161893" y="41916"/>
                  </a:lnTo>
                  <a:lnTo>
                    <a:pt x="146828" y="27208"/>
                  </a:lnTo>
                  <a:lnTo>
                    <a:pt x="115496" y="12351"/>
                  </a:lnTo>
                  <a:lnTo>
                    <a:pt x="779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05823" y="2687693"/>
              <a:ext cx="166522" cy="221998"/>
            </a:xfrm>
            <a:custGeom>
              <a:avLst/>
              <a:gdLst/>
              <a:ahLst/>
              <a:cxnLst/>
              <a:rect l="0" t="0" r="0" b="0"/>
              <a:pathLst>
                <a:path w="166522" h="221998">
                  <a:moveTo>
                    <a:pt x="105285" y="18130"/>
                  </a:moveTo>
                  <a:lnTo>
                    <a:pt x="88518" y="6952"/>
                  </a:lnTo>
                  <a:lnTo>
                    <a:pt x="55734" y="0"/>
                  </a:lnTo>
                  <a:lnTo>
                    <a:pt x="32960" y="4613"/>
                  </a:lnTo>
                  <a:lnTo>
                    <a:pt x="21973" y="9119"/>
                  </a:lnTo>
                  <a:lnTo>
                    <a:pt x="14649" y="16802"/>
                  </a:lnTo>
                  <a:lnTo>
                    <a:pt x="6511" y="37817"/>
                  </a:lnTo>
                  <a:lnTo>
                    <a:pt x="9133" y="59636"/>
                  </a:lnTo>
                  <a:lnTo>
                    <a:pt x="13108" y="70367"/>
                  </a:lnTo>
                  <a:lnTo>
                    <a:pt x="26883" y="85410"/>
                  </a:lnTo>
                  <a:lnTo>
                    <a:pt x="35470" y="91060"/>
                  </a:lnTo>
                  <a:lnTo>
                    <a:pt x="96193" y="103990"/>
                  </a:lnTo>
                  <a:lnTo>
                    <a:pt x="121131" y="111272"/>
                  </a:lnTo>
                  <a:lnTo>
                    <a:pt x="156205" y="135012"/>
                  </a:lnTo>
                  <a:lnTo>
                    <a:pt x="163798" y="141675"/>
                  </a:lnTo>
                  <a:lnTo>
                    <a:pt x="166521" y="148456"/>
                  </a:lnTo>
                  <a:lnTo>
                    <a:pt x="165996" y="155317"/>
                  </a:lnTo>
                  <a:lnTo>
                    <a:pt x="153932" y="188729"/>
                  </a:lnTo>
                  <a:lnTo>
                    <a:pt x="140944" y="202356"/>
                  </a:lnTo>
                  <a:lnTo>
                    <a:pt x="104010" y="220637"/>
                  </a:lnTo>
                  <a:lnTo>
                    <a:pt x="83662" y="221997"/>
                  </a:lnTo>
                  <a:lnTo>
                    <a:pt x="32681" y="210270"/>
                  </a:lnTo>
                  <a:lnTo>
                    <a:pt x="0" y="197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03742" y="2716154"/>
              <a:ext cx="191637" cy="180128"/>
            </a:xfrm>
            <a:custGeom>
              <a:avLst/>
              <a:gdLst/>
              <a:ahLst/>
              <a:cxnLst/>
              <a:rect l="0" t="0" r="0" b="0"/>
              <a:pathLst>
                <a:path w="191637" h="180128">
                  <a:moveTo>
                    <a:pt x="128465" y="84426"/>
                  </a:moveTo>
                  <a:lnTo>
                    <a:pt x="113811" y="31398"/>
                  </a:lnTo>
                  <a:lnTo>
                    <a:pt x="100895" y="13675"/>
                  </a:lnTo>
                  <a:lnTo>
                    <a:pt x="92537" y="5673"/>
                  </a:lnTo>
                  <a:lnTo>
                    <a:pt x="83456" y="1508"/>
                  </a:lnTo>
                  <a:lnTo>
                    <a:pt x="64007" y="0"/>
                  </a:lnTo>
                  <a:lnTo>
                    <a:pt x="46785" y="6349"/>
                  </a:lnTo>
                  <a:lnTo>
                    <a:pt x="38916" y="11318"/>
                  </a:lnTo>
                  <a:lnTo>
                    <a:pt x="27054" y="26197"/>
                  </a:lnTo>
                  <a:lnTo>
                    <a:pt x="9907" y="64345"/>
                  </a:lnTo>
                  <a:lnTo>
                    <a:pt x="8702" y="87979"/>
                  </a:lnTo>
                  <a:lnTo>
                    <a:pt x="10018" y="100833"/>
                  </a:lnTo>
                  <a:lnTo>
                    <a:pt x="5242" y="121354"/>
                  </a:lnTo>
                  <a:lnTo>
                    <a:pt x="693" y="130101"/>
                  </a:lnTo>
                  <a:lnTo>
                    <a:pt x="0" y="139443"/>
                  </a:lnTo>
                  <a:lnTo>
                    <a:pt x="5469" y="159181"/>
                  </a:lnTo>
                  <a:lnTo>
                    <a:pt x="18818" y="173412"/>
                  </a:lnTo>
                  <a:lnTo>
                    <a:pt x="27291" y="178845"/>
                  </a:lnTo>
                  <a:lnTo>
                    <a:pt x="36449" y="180127"/>
                  </a:lnTo>
                  <a:lnTo>
                    <a:pt x="55983" y="175313"/>
                  </a:lnTo>
                  <a:lnTo>
                    <a:pt x="88715" y="153158"/>
                  </a:lnTo>
                  <a:lnTo>
                    <a:pt x="109408" y="131957"/>
                  </a:lnTo>
                  <a:lnTo>
                    <a:pt x="119215" y="113740"/>
                  </a:lnTo>
                  <a:lnTo>
                    <a:pt x="124638" y="110987"/>
                  </a:lnTo>
                  <a:lnTo>
                    <a:pt x="130593" y="112662"/>
                  </a:lnTo>
                  <a:lnTo>
                    <a:pt x="136903" y="117288"/>
                  </a:lnTo>
                  <a:lnTo>
                    <a:pt x="139939" y="123882"/>
                  </a:lnTo>
                  <a:lnTo>
                    <a:pt x="140194" y="140566"/>
                  </a:lnTo>
                  <a:lnTo>
                    <a:pt x="143303" y="148759"/>
                  </a:lnTo>
                  <a:lnTo>
                    <a:pt x="156117" y="164101"/>
                  </a:lnTo>
                  <a:lnTo>
                    <a:pt x="163277" y="167958"/>
                  </a:lnTo>
                  <a:lnTo>
                    <a:pt x="170390" y="169360"/>
                  </a:lnTo>
                  <a:lnTo>
                    <a:pt x="191636" y="168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14917" y="2716352"/>
              <a:ext cx="126482" cy="163925"/>
            </a:xfrm>
            <a:custGeom>
              <a:avLst/>
              <a:gdLst/>
              <a:ahLst/>
              <a:cxnLst/>
              <a:rect l="0" t="0" r="0" b="0"/>
              <a:pathLst>
                <a:path w="126482" h="163925">
                  <a:moveTo>
                    <a:pt x="22575" y="0"/>
                  </a:moveTo>
                  <a:lnTo>
                    <a:pt x="15339" y="27556"/>
                  </a:lnTo>
                  <a:lnTo>
                    <a:pt x="12697" y="83779"/>
                  </a:lnTo>
                  <a:lnTo>
                    <a:pt x="9996" y="109765"/>
                  </a:lnTo>
                  <a:lnTo>
                    <a:pt x="996" y="129113"/>
                  </a:lnTo>
                  <a:lnTo>
                    <a:pt x="0" y="137548"/>
                  </a:lnTo>
                  <a:lnTo>
                    <a:pt x="5133" y="153159"/>
                  </a:lnTo>
                  <a:lnTo>
                    <a:pt x="12117" y="158258"/>
                  </a:lnTo>
                  <a:lnTo>
                    <a:pt x="32355" y="163924"/>
                  </a:lnTo>
                  <a:lnTo>
                    <a:pt x="41963" y="163095"/>
                  </a:lnTo>
                  <a:lnTo>
                    <a:pt x="87144" y="144339"/>
                  </a:lnTo>
                  <a:lnTo>
                    <a:pt x="104304" y="130831"/>
                  </a:lnTo>
                  <a:lnTo>
                    <a:pt x="112156" y="122316"/>
                  </a:lnTo>
                  <a:lnTo>
                    <a:pt x="120881" y="100376"/>
                  </a:lnTo>
                  <a:lnTo>
                    <a:pt x="126481" y="48163"/>
                  </a:lnTo>
                  <a:lnTo>
                    <a:pt x="124127" y="29985"/>
                  </a:lnTo>
                  <a:lnTo>
                    <a:pt x="11733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10887" y="2674238"/>
              <a:ext cx="79290" cy="196392"/>
            </a:xfrm>
            <a:custGeom>
              <a:avLst/>
              <a:gdLst/>
              <a:ahLst/>
              <a:cxnLst/>
              <a:rect l="0" t="0" r="0" b="0"/>
              <a:pathLst>
                <a:path w="79290" h="196392">
                  <a:moveTo>
                    <a:pt x="5589" y="115813"/>
                  </a:moveTo>
                  <a:lnTo>
                    <a:pt x="2470" y="158505"/>
                  </a:lnTo>
                  <a:lnTo>
                    <a:pt x="0" y="168841"/>
                  </a:lnTo>
                  <a:lnTo>
                    <a:pt x="693" y="178071"/>
                  </a:lnTo>
                  <a:lnTo>
                    <a:pt x="7703" y="194566"/>
                  </a:lnTo>
                  <a:lnTo>
                    <a:pt x="11678" y="196391"/>
                  </a:lnTo>
                  <a:lnTo>
                    <a:pt x="15497" y="194099"/>
                  </a:lnTo>
                  <a:lnTo>
                    <a:pt x="19214" y="189061"/>
                  </a:lnTo>
                  <a:lnTo>
                    <a:pt x="20224" y="170984"/>
                  </a:lnTo>
                  <a:lnTo>
                    <a:pt x="9423" y="107741"/>
                  </a:lnTo>
                  <a:lnTo>
                    <a:pt x="9466" y="55554"/>
                  </a:lnTo>
                  <a:lnTo>
                    <a:pt x="11683" y="44055"/>
                  </a:lnTo>
                  <a:lnTo>
                    <a:pt x="23506" y="25039"/>
                  </a:lnTo>
                  <a:lnTo>
                    <a:pt x="31572" y="16693"/>
                  </a:lnTo>
                  <a:lnTo>
                    <a:pt x="49892" y="7419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73048" y="2689706"/>
              <a:ext cx="149317" cy="179873"/>
            </a:xfrm>
            <a:custGeom>
              <a:avLst/>
              <a:gdLst/>
              <a:ahLst/>
              <a:cxnLst/>
              <a:rect l="0" t="0" r="0" b="0"/>
              <a:pathLst>
                <a:path w="149317" h="179873">
                  <a:moveTo>
                    <a:pt x="75055" y="5589"/>
                  </a:moveTo>
                  <a:lnTo>
                    <a:pt x="58288" y="0"/>
                  </a:lnTo>
                  <a:lnTo>
                    <a:pt x="25503" y="2113"/>
                  </a:lnTo>
                  <a:lnTo>
                    <a:pt x="16284" y="6781"/>
                  </a:lnTo>
                  <a:lnTo>
                    <a:pt x="2922" y="21327"/>
                  </a:lnTo>
                  <a:lnTo>
                    <a:pt x="60" y="30119"/>
                  </a:lnTo>
                  <a:lnTo>
                    <a:pt x="0" y="49246"/>
                  </a:lnTo>
                  <a:lnTo>
                    <a:pt x="5131" y="55751"/>
                  </a:lnTo>
                  <a:lnTo>
                    <a:pt x="23311" y="62978"/>
                  </a:lnTo>
                  <a:lnTo>
                    <a:pt x="83507" y="71118"/>
                  </a:lnTo>
                  <a:lnTo>
                    <a:pt x="104548" y="77997"/>
                  </a:lnTo>
                  <a:lnTo>
                    <a:pt x="121698" y="88853"/>
                  </a:lnTo>
                  <a:lnTo>
                    <a:pt x="144507" y="113708"/>
                  </a:lnTo>
                  <a:lnTo>
                    <a:pt x="148263" y="123292"/>
                  </a:lnTo>
                  <a:lnTo>
                    <a:pt x="149316" y="143299"/>
                  </a:lnTo>
                  <a:lnTo>
                    <a:pt x="142765" y="160770"/>
                  </a:lnTo>
                  <a:lnTo>
                    <a:pt x="137743" y="168705"/>
                  </a:lnTo>
                  <a:lnTo>
                    <a:pt x="129715" y="173994"/>
                  </a:lnTo>
                  <a:lnTo>
                    <a:pt x="108317" y="179872"/>
                  </a:lnTo>
                  <a:lnTo>
                    <a:pt x="69963" y="177591"/>
                  </a:lnTo>
                  <a:lnTo>
                    <a:pt x="22413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92498" y="2716154"/>
              <a:ext cx="203171" cy="221553"/>
            </a:xfrm>
            <a:custGeom>
              <a:avLst/>
              <a:gdLst/>
              <a:ahLst/>
              <a:cxnLst/>
              <a:rect l="0" t="0" r="0" b="0"/>
              <a:pathLst>
                <a:path w="203171" h="221553">
                  <a:moveTo>
                    <a:pt x="129471" y="84426"/>
                  </a:moveTo>
                  <a:lnTo>
                    <a:pt x="126351" y="41734"/>
                  </a:lnTo>
                  <a:lnTo>
                    <a:pt x="119895" y="22168"/>
                  </a:lnTo>
                  <a:lnTo>
                    <a:pt x="109227" y="5673"/>
                  </a:lnTo>
                  <a:lnTo>
                    <a:pt x="100767" y="1508"/>
                  </a:lnTo>
                  <a:lnTo>
                    <a:pt x="78889" y="0"/>
                  </a:lnTo>
                  <a:lnTo>
                    <a:pt x="45853" y="11318"/>
                  </a:lnTo>
                  <a:lnTo>
                    <a:pt x="30696" y="26197"/>
                  </a:lnTo>
                  <a:lnTo>
                    <a:pt x="15586" y="57424"/>
                  </a:lnTo>
                  <a:lnTo>
                    <a:pt x="0" y="115487"/>
                  </a:lnTo>
                  <a:lnTo>
                    <a:pt x="382" y="160440"/>
                  </a:lnTo>
                  <a:lnTo>
                    <a:pt x="7904" y="197806"/>
                  </a:lnTo>
                  <a:lnTo>
                    <a:pt x="13331" y="206806"/>
                  </a:lnTo>
                  <a:lnTo>
                    <a:pt x="28720" y="219925"/>
                  </a:lnTo>
                  <a:lnTo>
                    <a:pt x="37737" y="221552"/>
                  </a:lnTo>
                  <a:lnTo>
                    <a:pt x="57115" y="217121"/>
                  </a:lnTo>
                  <a:lnTo>
                    <a:pt x="82165" y="201472"/>
                  </a:lnTo>
                  <a:lnTo>
                    <a:pt x="94018" y="185579"/>
                  </a:lnTo>
                  <a:lnTo>
                    <a:pt x="126936" y="123058"/>
                  </a:lnTo>
                  <a:lnTo>
                    <a:pt x="131290" y="110181"/>
                  </a:lnTo>
                  <a:lnTo>
                    <a:pt x="135363" y="105105"/>
                  </a:lnTo>
                  <a:lnTo>
                    <a:pt x="139248" y="105231"/>
                  </a:lnTo>
                  <a:lnTo>
                    <a:pt x="143008" y="108824"/>
                  </a:lnTo>
                  <a:lnTo>
                    <a:pt x="170111" y="162819"/>
                  </a:lnTo>
                  <a:lnTo>
                    <a:pt x="203170" y="189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37782" y="2705823"/>
              <a:ext cx="94757" cy="201677"/>
            </a:xfrm>
            <a:custGeom>
              <a:avLst/>
              <a:gdLst/>
              <a:ahLst/>
              <a:cxnLst/>
              <a:rect l="0" t="0" r="0" b="0"/>
              <a:pathLst>
                <a:path w="94757" h="201677">
                  <a:moveTo>
                    <a:pt x="0" y="94757"/>
                  </a:moveTo>
                  <a:lnTo>
                    <a:pt x="11453" y="143688"/>
                  </a:lnTo>
                  <a:lnTo>
                    <a:pt x="25858" y="201676"/>
                  </a:lnTo>
                  <a:lnTo>
                    <a:pt x="25428" y="201132"/>
                  </a:lnTo>
                  <a:lnTo>
                    <a:pt x="14397" y="164657"/>
                  </a:lnTo>
                  <a:lnTo>
                    <a:pt x="11293" y="111250"/>
                  </a:lnTo>
                  <a:lnTo>
                    <a:pt x="16269" y="55901"/>
                  </a:lnTo>
                  <a:lnTo>
                    <a:pt x="30817" y="27612"/>
                  </a:lnTo>
                  <a:lnTo>
                    <a:pt x="49571" y="1500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77537" y="2732849"/>
              <a:ext cx="123458" cy="168004"/>
            </a:xfrm>
            <a:custGeom>
              <a:avLst/>
              <a:gdLst/>
              <a:ahLst/>
              <a:cxnLst/>
              <a:rect l="0" t="0" r="0" b="0"/>
              <a:pathLst>
                <a:path w="123458" h="168004">
                  <a:moveTo>
                    <a:pt x="7644" y="57202"/>
                  </a:moveTo>
                  <a:lnTo>
                    <a:pt x="25625" y="72843"/>
                  </a:lnTo>
                  <a:lnTo>
                    <a:pt x="42542" y="80922"/>
                  </a:lnTo>
                  <a:lnTo>
                    <a:pt x="61759" y="82172"/>
                  </a:lnTo>
                  <a:lnTo>
                    <a:pt x="80828" y="77659"/>
                  </a:lnTo>
                  <a:lnTo>
                    <a:pt x="97102" y="67854"/>
                  </a:lnTo>
                  <a:lnTo>
                    <a:pt x="109015" y="52578"/>
                  </a:lnTo>
                  <a:lnTo>
                    <a:pt x="113829" y="43591"/>
                  </a:lnTo>
                  <a:lnTo>
                    <a:pt x="114699" y="34090"/>
                  </a:lnTo>
                  <a:lnTo>
                    <a:pt x="109426" y="14175"/>
                  </a:lnTo>
                  <a:lnTo>
                    <a:pt x="102405" y="7460"/>
                  </a:lnTo>
                  <a:lnTo>
                    <a:pt x="82125" y="0"/>
                  </a:lnTo>
                  <a:lnTo>
                    <a:pt x="60634" y="2923"/>
                  </a:lnTo>
                  <a:lnTo>
                    <a:pt x="31923" y="17723"/>
                  </a:lnTo>
                  <a:lnTo>
                    <a:pt x="17265" y="31467"/>
                  </a:lnTo>
                  <a:lnTo>
                    <a:pt x="6851" y="49274"/>
                  </a:lnTo>
                  <a:lnTo>
                    <a:pt x="0" y="90208"/>
                  </a:lnTo>
                  <a:lnTo>
                    <a:pt x="3559" y="128203"/>
                  </a:lnTo>
                  <a:lnTo>
                    <a:pt x="12068" y="147640"/>
                  </a:lnTo>
                  <a:lnTo>
                    <a:pt x="17612" y="156099"/>
                  </a:lnTo>
                  <a:lnTo>
                    <a:pt x="25988" y="161738"/>
                  </a:lnTo>
                  <a:lnTo>
                    <a:pt x="47772" y="168003"/>
                  </a:lnTo>
                  <a:lnTo>
                    <a:pt x="104233" y="164023"/>
                  </a:lnTo>
                  <a:lnTo>
                    <a:pt x="123457" y="162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69534" y="2705823"/>
              <a:ext cx="94757" cy="203489"/>
            </a:xfrm>
            <a:custGeom>
              <a:avLst/>
              <a:gdLst/>
              <a:ahLst/>
              <a:cxnLst/>
              <a:rect l="0" t="0" r="0" b="0"/>
              <a:pathLst>
                <a:path w="94757" h="203489">
                  <a:moveTo>
                    <a:pt x="0" y="73700"/>
                  </a:moveTo>
                  <a:lnTo>
                    <a:pt x="5589" y="135792"/>
                  </a:lnTo>
                  <a:lnTo>
                    <a:pt x="21331" y="189371"/>
                  </a:lnTo>
                  <a:lnTo>
                    <a:pt x="25858" y="203488"/>
                  </a:lnTo>
                  <a:lnTo>
                    <a:pt x="14397" y="156411"/>
                  </a:lnTo>
                  <a:lnTo>
                    <a:pt x="11292" y="96190"/>
                  </a:lnTo>
                  <a:lnTo>
                    <a:pt x="13207" y="68488"/>
                  </a:lnTo>
                  <a:lnTo>
                    <a:pt x="27440" y="34331"/>
                  </a:lnTo>
                  <a:lnTo>
                    <a:pt x="39881" y="16818"/>
                  </a:lnTo>
                  <a:lnTo>
                    <a:pt x="59449" y="747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06404" y="2716366"/>
              <a:ext cx="136871" cy="153158"/>
            </a:xfrm>
            <a:custGeom>
              <a:avLst/>
              <a:gdLst/>
              <a:ahLst/>
              <a:cxnLst/>
              <a:rect l="0" t="0" r="0" b="0"/>
              <a:pathLst>
                <a:path w="136871" h="153158">
                  <a:moveTo>
                    <a:pt x="0" y="73685"/>
                  </a:moveTo>
                  <a:lnTo>
                    <a:pt x="37478" y="82019"/>
                  </a:lnTo>
                  <a:lnTo>
                    <a:pt x="72326" y="80444"/>
                  </a:lnTo>
                  <a:lnTo>
                    <a:pt x="94146" y="74350"/>
                  </a:lnTo>
                  <a:lnTo>
                    <a:pt x="115542" y="63842"/>
                  </a:lnTo>
                  <a:lnTo>
                    <a:pt x="122652" y="55425"/>
                  </a:lnTo>
                  <a:lnTo>
                    <a:pt x="130551" y="33594"/>
                  </a:lnTo>
                  <a:lnTo>
                    <a:pt x="130318" y="23561"/>
                  </a:lnTo>
                  <a:lnTo>
                    <a:pt x="123819" y="6174"/>
                  </a:lnTo>
                  <a:lnTo>
                    <a:pt x="116471" y="1772"/>
                  </a:lnTo>
                  <a:lnTo>
                    <a:pt x="95829" y="0"/>
                  </a:lnTo>
                  <a:lnTo>
                    <a:pt x="63488" y="11168"/>
                  </a:lnTo>
                  <a:lnTo>
                    <a:pt x="37269" y="29296"/>
                  </a:lnTo>
                  <a:lnTo>
                    <a:pt x="14682" y="55074"/>
                  </a:lnTo>
                  <a:lnTo>
                    <a:pt x="10958" y="64787"/>
                  </a:lnTo>
                  <a:lnTo>
                    <a:pt x="9939" y="84938"/>
                  </a:lnTo>
                  <a:lnTo>
                    <a:pt x="15943" y="116014"/>
                  </a:lnTo>
                  <a:lnTo>
                    <a:pt x="30720" y="141859"/>
                  </a:lnTo>
                  <a:lnTo>
                    <a:pt x="39197" y="147211"/>
                  </a:lnTo>
                  <a:lnTo>
                    <a:pt x="61095" y="153157"/>
                  </a:lnTo>
                  <a:lnTo>
                    <a:pt x="117634" y="148954"/>
                  </a:lnTo>
                  <a:lnTo>
                    <a:pt x="136870" y="147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95917" y="2742370"/>
              <a:ext cx="150734" cy="320595"/>
            </a:xfrm>
            <a:custGeom>
              <a:avLst/>
              <a:gdLst/>
              <a:ahLst/>
              <a:cxnLst/>
              <a:rect l="0" t="0" r="0" b="0"/>
              <a:pathLst>
                <a:path w="150734" h="320595">
                  <a:moveTo>
                    <a:pt x="0" y="79267"/>
                  </a:moveTo>
                  <a:lnTo>
                    <a:pt x="14654" y="137884"/>
                  </a:lnTo>
                  <a:lnTo>
                    <a:pt x="20962" y="199294"/>
                  </a:lnTo>
                  <a:lnTo>
                    <a:pt x="29140" y="257697"/>
                  </a:lnTo>
                  <a:lnTo>
                    <a:pt x="37329" y="320179"/>
                  </a:lnTo>
                  <a:lnTo>
                    <a:pt x="36584" y="320594"/>
                  </a:lnTo>
                  <a:lnTo>
                    <a:pt x="34918" y="317360"/>
                  </a:lnTo>
                  <a:lnTo>
                    <a:pt x="32024" y="265934"/>
                  </a:lnTo>
                  <a:lnTo>
                    <a:pt x="31672" y="206476"/>
                  </a:lnTo>
                  <a:lnTo>
                    <a:pt x="23197" y="146812"/>
                  </a:lnTo>
                  <a:lnTo>
                    <a:pt x="13377" y="89966"/>
                  </a:lnTo>
                  <a:lnTo>
                    <a:pt x="14492" y="50852"/>
                  </a:lnTo>
                  <a:lnTo>
                    <a:pt x="20479" y="29203"/>
                  </a:lnTo>
                  <a:lnTo>
                    <a:pt x="30938" y="11783"/>
                  </a:lnTo>
                  <a:lnTo>
                    <a:pt x="39343" y="6202"/>
                  </a:lnTo>
                  <a:lnTo>
                    <a:pt x="61159" y="0"/>
                  </a:lnTo>
                  <a:lnTo>
                    <a:pt x="71189" y="686"/>
                  </a:lnTo>
                  <a:lnTo>
                    <a:pt x="88571" y="7687"/>
                  </a:lnTo>
                  <a:lnTo>
                    <a:pt x="133126" y="44666"/>
                  </a:lnTo>
                  <a:lnTo>
                    <a:pt x="148759" y="76554"/>
                  </a:lnTo>
                  <a:lnTo>
                    <a:pt x="150733" y="102238"/>
                  </a:lnTo>
                  <a:lnTo>
                    <a:pt x="149621" y="115638"/>
                  </a:lnTo>
                  <a:lnTo>
                    <a:pt x="139028" y="136766"/>
                  </a:lnTo>
                  <a:lnTo>
                    <a:pt x="131290" y="145676"/>
                  </a:lnTo>
                  <a:lnTo>
                    <a:pt x="110213" y="155575"/>
                  </a:lnTo>
                  <a:lnTo>
                    <a:pt x="75160" y="161148"/>
                  </a:lnTo>
                  <a:lnTo>
                    <a:pt x="42114" y="163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85558" y="2474197"/>
              <a:ext cx="10401" cy="421140"/>
            </a:xfrm>
            <a:custGeom>
              <a:avLst/>
              <a:gdLst/>
              <a:ahLst/>
              <a:cxnLst/>
              <a:rect l="0" t="0" r="0" b="0"/>
              <a:pathLst>
                <a:path w="10401" h="421140">
                  <a:moveTo>
                    <a:pt x="10400" y="0"/>
                  </a:moveTo>
                  <a:lnTo>
                    <a:pt x="2067" y="48930"/>
                  </a:lnTo>
                  <a:lnTo>
                    <a:pt x="522" y="96776"/>
                  </a:lnTo>
                  <a:lnTo>
                    <a:pt x="0" y="159756"/>
                  </a:lnTo>
                  <a:lnTo>
                    <a:pt x="5498" y="214231"/>
                  </a:lnTo>
                  <a:lnTo>
                    <a:pt x="8948" y="274825"/>
                  </a:lnTo>
                  <a:lnTo>
                    <a:pt x="9969" y="331644"/>
                  </a:lnTo>
                  <a:lnTo>
                    <a:pt x="10272" y="385523"/>
                  </a:lnTo>
                  <a:lnTo>
                    <a:pt x="10400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11731" y="2632124"/>
              <a:ext cx="178985" cy="73700"/>
            </a:xfrm>
            <a:custGeom>
              <a:avLst/>
              <a:gdLst/>
              <a:ahLst/>
              <a:cxnLst/>
              <a:rect l="0" t="0" r="0" b="0"/>
              <a:pathLst>
                <a:path w="178985" h="73700">
                  <a:moveTo>
                    <a:pt x="178984" y="0"/>
                  </a:moveTo>
                  <a:lnTo>
                    <a:pt x="123940" y="19128"/>
                  </a:lnTo>
                  <a:lnTo>
                    <a:pt x="69412" y="40000"/>
                  </a:lnTo>
                  <a:lnTo>
                    <a:pt x="40208" y="4936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85126" y="2768994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131" y="113212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90715" y="261106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74943" y="2484725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3211"/>
                  </a:lnTo>
                  <a:lnTo>
                    <a:pt x="9878" y="201764"/>
                  </a:lnTo>
                  <a:lnTo>
                    <a:pt x="10336" y="253194"/>
                  </a:lnTo>
                  <a:lnTo>
                    <a:pt x="16080" y="311796"/>
                  </a:lnTo>
                  <a:lnTo>
                    <a:pt x="20402" y="373177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27585" y="2695920"/>
              <a:ext cx="105286" cy="149227"/>
            </a:xfrm>
            <a:custGeom>
              <a:avLst/>
              <a:gdLst/>
              <a:ahLst/>
              <a:cxnLst/>
              <a:rect l="0" t="0" r="0" b="0"/>
              <a:pathLst>
                <a:path w="105286" h="149227">
                  <a:moveTo>
                    <a:pt x="0" y="83603"/>
                  </a:moveTo>
                  <a:lnTo>
                    <a:pt x="53875" y="64475"/>
                  </a:lnTo>
                  <a:lnTo>
                    <a:pt x="99858" y="33800"/>
                  </a:lnTo>
                  <a:lnTo>
                    <a:pt x="102837" y="25834"/>
                  </a:lnTo>
                  <a:lnTo>
                    <a:pt x="102483" y="17014"/>
                  </a:lnTo>
                  <a:lnTo>
                    <a:pt x="99908" y="7625"/>
                  </a:lnTo>
                  <a:lnTo>
                    <a:pt x="93511" y="2535"/>
                  </a:lnTo>
                  <a:lnTo>
                    <a:pt x="73926" y="0"/>
                  </a:lnTo>
                  <a:lnTo>
                    <a:pt x="52743" y="5892"/>
                  </a:lnTo>
                  <a:lnTo>
                    <a:pt x="42182" y="10738"/>
                  </a:lnTo>
                  <a:lnTo>
                    <a:pt x="27326" y="25482"/>
                  </a:lnTo>
                  <a:lnTo>
                    <a:pt x="8258" y="63543"/>
                  </a:lnTo>
                  <a:lnTo>
                    <a:pt x="6790" y="84046"/>
                  </a:lnTo>
                  <a:lnTo>
                    <a:pt x="11207" y="104857"/>
                  </a:lnTo>
                  <a:lnTo>
                    <a:pt x="20969" y="125805"/>
                  </a:lnTo>
                  <a:lnTo>
                    <a:pt x="36226" y="140574"/>
                  </a:lnTo>
                  <a:lnTo>
                    <a:pt x="45207" y="146150"/>
                  </a:lnTo>
                  <a:lnTo>
                    <a:pt x="64546" y="149226"/>
                  </a:lnTo>
                  <a:lnTo>
                    <a:pt x="82499" y="146694"/>
                  </a:lnTo>
                  <a:lnTo>
                    <a:pt x="105285" y="136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96041" y="2670112"/>
              <a:ext cx="166865" cy="211708"/>
            </a:xfrm>
            <a:custGeom>
              <a:avLst/>
              <a:gdLst/>
              <a:ahLst/>
              <a:cxnLst/>
              <a:rect l="0" t="0" r="0" b="0"/>
              <a:pathLst>
                <a:path w="166865" h="211708">
                  <a:moveTo>
                    <a:pt x="136870" y="14654"/>
                  </a:moveTo>
                  <a:lnTo>
                    <a:pt x="92907" y="0"/>
                  </a:lnTo>
                  <a:lnTo>
                    <a:pt x="72877" y="2682"/>
                  </a:lnTo>
                  <a:lnTo>
                    <a:pt x="31423" y="23468"/>
                  </a:lnTo>
                  <a:lnTo>
                    <a:pt x="16695" y="39628"/>
                  </a:lnTo>
                  <a:lnTo>
                    <a:pt x="11130" y="48851"/>
                  </a:lnTo>
                  <a:lnTo>
                    <a:pt x="10929" y="57340"/>
                  </a:lnTo>
                  <a:lnTo>
                    <a:pt x="14305" y="65338"/>
                  </a:lnTo>
                  <a:lnTo>
                    <a:pt x="20065" y="73010"/>
                  </a:lnTo>
                  <a:lnTo>
                    <a:pt x="38944" y="81534"/>
                  </a:lnTo>
                  <a:lnTo>
                    <a:pt x="94339" y="95861"/>
                  </a:lnTo>
                  <a:lnTo>
                    <a:pt x="125048" y="107216"/>
                  </a:lnTo>
                  <a:lnTo>
                    <a:pt x="149485" y="126048"/>
                  </a:lnTo>
                  <a:lnTo>
                    <a:pt x="164314" y="143711"/>
                  </a:lnTo>
                  <a:lnTo>
                    <a:pt x="166864" y="152165"/>
                  </a:lnTo>
                  <a:lnTo>
                    <a:pt x="166225" y="160140"/>
                  </a:lnTo>
                  <a:lnTo>
                    <a:pt x="159276" y="175241"/>
                  </a:lnTo>
                  <a:lnTo>
                    <a:pt x="148388" y="189752"/>
                  </a:lnTo>
                  <a:lnTo>
                    <a:pt x="129511" y="200880"/>
                  </a:lnTo>
                  <a:lnTo>
                    <a:pt x="104354" y="208556"/>
                  </a:lnTo>
                  <a:lnTo>
                    <a:pt x="59645" y="211707"/>
                  </a:lnTo>
                  <a:lnTo>
                    <a:pt x="0" y="204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6" name="Straight Connector 65"/>
          <p:cNvCxnSpPr/>
          <p:nvPr/>
        </p:nvCxnSpPr>
        <p:spPr>
          <a:xfrm>
            <a:off x="5727502" y="2958507"/>
            <a:ext cx="715938" cy="109496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/>
          <p:cNvGrpSpPr/>
          <p:nvPr/>
        </p:nvGrpSpPr>
        <p:grpSpPr>
          <a:xfrm>
            <a:off x="5951354" y="3090038"/>
            <a:ext cx="650015" cy="837092"/>
            <a:chOff x="5951354" y="3090038"/>
            <a:chExt cx="650015" cy="837092"/>
          </a:xfrm>
        </p:grpSpPr>
        <p:sp>
          <p:nvSpPr>
            <p:cNvPr id="67" name="Freeform 66"/>
            <p:cNvSpPr/>
            <p:nvPr/>
          </p:nvSpPr>
          <p:spPr>
            <a:xfrm>
              <a:off x="5951354" y="3090038"/>
              <a:ext cx="142862" cy="163268"/>
            </a:xfrm>
            <a:custGeom>
              <a:avLst/>
              <a:gdLst/>
              <a:ahLst/>
              <a:cxnLst/>
              <a:rect l="0" t="0" r="0" b="0"/>
              <a:pathLst>
                <a:path w="142862" h="163268">
                  <a:moveTo>
                    <a:pt x="39361" y="5340"/>
                  </a:moveTo>
                  <a:lnTo>
                    <a:pt x="39360" y="27697"/>
                  </a:lnTo>
                  <a:lnTo>
                    <a:pt x="45600" y="44912"/>
                  </a:lnTo>
                  <a:lnTo>
                    <a:pt x="68669" y="80617"/>
                  </a:lnTo>
                  <a:lnTo>
                    <a:pt x="85142" y="94559"/>
                  </a:lnTo>
                  <a:lnTo>
                    <a:pt x="94448" y="99914"/>
                  </a:lnTo>
                  <a:lnTo>
                    <a:pt x="114147" y="102745"/>
                  </a:lnTo>
                  <a:lnTo>
                    <a:pt x="124313" y="101862"/>
                  </a:lnTo>
                  <a:lnTo>
                    <a:pt x="131091" y="96594"/>
                  </a:lnTo>
                  <a:lnTo>
                    <a:pt x="138621" y="78263"/>
                  </a:lnTo>
                  <a:lnTo>
                    <a:pt x="142861" y="41634"/>
                  </a:lnTo>
                  <a:lnTo>
                    <a:pt x="137613" y="21081"/>
                  </a:lnTo>
                  <a:lnTo>
                    <a:pt x="132938" y="12324"/>
                  </a:lnTo>
                  <a:lnTo>
                    <a:pt x="125142" y="6487"/>
                  </a:lnTo>
                  <a:lnTo>
                    <a:pt x="104002" y="0"/>
                  </a:lnTo>
                  <a:lnTo>
                    <a:pt x="71382" y="1938"/>
                  </a:lnTo>
                  <a:lnTo>
                    <a:pt x="53202" y="10067"/>
                  </a:lnTo>
                  <a:lnTo>
                    <a:pt x="22468" y="34350"/>
                  </a:lnTo>
                  <a:lnTo>
                    <a:pt x="6540" y="60339"/>
                  </a:lnTo>
                  <a:lnTo>
                    <a:pt x="0" y="95855"/>
                  </a:lnTo>
                  <a:lnTo>
                    <a:pt x="3652" y="130425"/>
                  </a:lnTo>
                  <a:lnTo>
                    <a:pt x="12181" y="145941"/>
                  </a:lnTo>
                  <a:lnTo>
                    <a:pt x="28832" y="163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22300" y="331647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99393" y="12724"/>
                  </a:lnTo>
                  <a:lnTo>
                    <a:pt x="36659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64414" y="3263834"/>
              <a:ext cx="42115" cy="136871"/>
            </a:xfrm>
            <a:custGeom>
              <a:avLst/>
              <a:gdLst/>
              <a:ahLst/>
              <a:cxnLst/>
              <a:rect l="0" t="0" r="0" b="0"/>
              <a:pathLst>
                <a:path w="42115" h="136871">
                  <a:moveTo>
                    <a:pt x="42114" y="0"/>
                  </a:moveTo>
                  <a:lnTo>
                    <a:pt x="24156" y="62280"/>
                  </a:lnTo>
                  <a:lnTo>
                    <a:pt x="10447" y="110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27585" y="3284891"/>
              <a:ext cx="200043" cy="178985"/>
            </a:xfrm>
            <a:custGeom>
              <a:avLst/>
              <a:gdLst/>
              <a:ahLst/>
              <a:cxnLst/>
              <a:rect l="0" t="0" r="0" b="0"/>
              <a:pathLst>
                <a:path w="200043" h="178985">
                  <a:moveTo>
                    <a:pt x="200042" y="0"/>
                  </a:moveTo>
                  <a:lnTo>
                    <a:pt x="175995" y="9575"/>
                  </a:lnTo>
                  <a:lnTo>
                    <a:pt x="140448" y="39403"/>
                  </a:lnTo>
                  <a:lnTo>
                    <a:pt x="84015" y="97337"/>
                  </a:lnTo>
                  <a:lnTo>
                    <a:pt x="24696" y="15438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01285" y="3305948"/>
              <a:ext cx="94757" cy="157928"/>
            </a:xfrm>
            <a:custGeom>
              <a:avLst/>
              <a:gdLst/>
              <a:ahLst/>
              <a:cxnLst/>
              <a:rect l="0" t="0" r="0" b="0"/>
              <a:pathLst>
                <a:path w="94757" h="157928">
                  <a:moveTo>
                    <a:pt x="94756" y="157927"/>
                  </a:moveTo>
                  <a:lnTo>
                    <a:pt x="58839" y="104052"/>
                  </a:lnTo>
                  <a:lnTo>
                    <a:pt x="18645" y="420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80228" y="3558632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0"/>
                  </a:moveTo>
                  <a:lnTo>
                    <a:pt x="39124" y="9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06570" y="3463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52210" y="3607775"/>
              <a:ext cx="88041" cy="129842"/>
            </a:xfrm>
            <a:custGeom>
              <a:avLst/>
              <a:gdLst/>
              <a:ahLst/>
              <a:cxnLst/>
              <a:rect l="0" t="0" r="0" b="0"/>
              <a:pathLst>
                <a:path w="88041" h="129842">
                  <a:moveTo>
                    <a:pt x="33303" y="3499"/>
                  </a:moveTo>
                  <a:lnTo>
                    <a:pt x="3994" y="41873"/>
                  </a:lnTo>
                  <a:lnTo>
                    <a:pt x="895" y="43119"/>
                  </a:lnTo>
                  <a:lnTo>
                    <a:pt x="0" y="40441"/>
                  </a:lnTo>
                  <a:lnTo>
                    <a:pt x="572" y="35146"/>
                  </a:lnTo>
                  <a:lnTo>
                    <a:pt x="7447" y="23024"/>
                  </a:lnTo>
                  <a:lnTo>
                    <a:pt x="12556" y="16516"/>
                  </a:lnTo>
                  <a:lnTo>
                    <a:pt x="36514" y="1767"/>
                  </a:lnTo>
                  <a:lnTo>
                    <a:pt x="55787" y="0"/>
                  </a:lnTo>
                  <a:lnTo>
                    <a:pt x="65840" y="1166"/>
                  </a:lnTo>
                  <a:lnTo>
                    <a:pt x="73712" y="5454"/>
                  </a:lnTo>
                  <a:lnTo>
                    <a:pt x="85577" y="19576"/>
                  </a:lnTo>
                  <a:lnTo>
                    <a:pt x="88040" y="28255"/>
                  </a:lnTo>
                  <a:lnTo>
                    <a:pt x="87656" y="47257"/>
                  </a:lnTo>
                  <a:lnTo>
                    <a:pt x="75273" y="77686"/>
                  </a:lnTo>
                  <a:lnTo>
                    <a:pt x="43831" y="129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46266" y="3711722"/>
              <a:ext cx="97175" cy="131180"/>
            </a:xfrm>
            <a:custGeom>
              <a:avLst/>
              <a:gdLst/>
              <a:ahLst/>
              <a:cxnLst/>
              <a:rect l="0" t="0" r="0" b="0"/>
              <a:pathLst>
                <a:path w="97175" h="131180">
                  <a:moveTo>
                    <a:pt x="97174" y="57480"/>
                  </a:moveTo>
                  <a:lnTo>
                    <a:pt x="82520" y="13517"/>
                  </a:lnTo>
                  <a:lnTo>
                    <a:pt x="75706" y="7114"/>
                  </a:lnTo>
                  <a:lnTo>
                    <a:pt x="55657" y="0"/>
                  </a:lnTo>
                  <a:lnTo>
                    <a:pt x="34269" y="3077"/>
                  </a:lnTo>
                  <a:lnTo>
                    <a:pt x="23652" y="7173"/>
                  </a:lnTo>
                  <a:lnTo>
                    <a:pt x="8735" y="21083"/>
                  </a:lnTo>
                  <a:lnTo>
                    <a:pt x="3120" y="29706"/>
                  </a:lnTo>
                  <a:lnTo>
                    <a:pt x="0" y="51765"/>
                  </a:lnTo>
                  <a:lnTo>
                    <a:pt x="3683" y="75997"/>
                  </a:lnTo>
                  <a:lnTo>
                    <a:pt x="13119" y="98465"/>
                  </a:lnTo>
                  <a:lnTo>
                    <a:pt x="25111" y="113910"/>
                  </a:lnTo>
                  <a:lnTo>
                    <a:pt x="44532" y="131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22383" y="3758673"/>
              <a:ext cx="178986" cy="168457"/>
            </a:xfrm>
            <a:custGeom>
              <a:avLst/>
              <a:gdLst/>
              <a:ahLst/>
              <a:cxnLst/>
              <a:rect l="0" t="0" r="0" b="0"/>
              <a:pathLst>
                <a:path w="178986" h="168457">
                  <a:moveTo>
                    <a:pt x="178985" y="0"/>
                  </a:moveTo>
                  <a:lnTo>
                    <a:pt x="154938" y="9576"/>
                  </a:lnTo>
                  <a:lnTo>
                    <a:pt x="119392" y="39404"/>
                  </a:lnTo>
                  <a:lnTo>
                    <a:pt x="72784" y="93591"/>
                  </a:lnTo>
                  <a:lnTo>
                    <a:pt x="14601" y="15373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96083" y="3727088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147399"/>
                  </a:moveTo>
                  <a:lnTo>
                    <a:pt x="79115" y="129418"/>
                  </a:lnTo>
                  <a:lnTo>
                    <a:pt x="41300" y="71068"/>
                  </a:lnTo>
                  <a:lnTo>
                    <a:pt x="11381" y="165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73015" y="3463875"/>
              <a:ext cx="44084" cy="42955"/>
            </a:xfrm>
            <a:custGeom>
              <a:avLst/>
              <a:gdLst/>
              <a:ahLst/>
              <a:cxnLst/>
              <a:rect l="0" t="0" r="0" b="0"/>
              <a:pathLst>
                <a:path w="44084" h="42955">
                  <a:moveTo>
                    <a:pt x="33555" y="10529"/>
                  </a:moveTo>
                  <a:lnTo>
                    <a:pt x="16787" y="4940"/>
                  </a:lnTo>
                  <a:lnTo>
                    <a:pt x="10678" y="6803"/>
                  </a:lnTo>
                  <a:lnTo>
                    <a:pt x="5435" y="11554"/>
                  </a:lnTo>
                  <a:lnTo>
                    <a:pt x="771" y="18231"/>
                  </a:lnTo>
                  <a:lnTo>
                    <a:pt x="0" y="25022"/>
                  </a:lnTo>
                  <a:lnTo>
                    <a:pt x="5383" y="38807"/>
                  </a:lnTo>
                  <a:lnTo>
                    <a:pt x="11264" y="42249"/>
                  </a:lnTo>
                  <a:lnTo>
                    <a:pt x="27157" y="42954"/>
                  </a:lnTo>
                  <a:lnTo>
                    <a:pt x="32799" y="37995"/>
                  </a:lnTo>
                  <a:lnTo>
                    <a:pt x="440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0" name="Straight Connector 79"/>
          <p:cNvCxnSpPr/>
          <p:nvPr/>
        </p:nvCxnSpPr>
        <p:spPr>
          <a:xfrm flipH="1" flipV="1">
            <a:off x="4838700" y="2095500"/>
            <a:ext cx="330792" cy="8103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3969243" y="2137285"/>
            <a:ext cx="0" cy="149504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304034" y="685339"/>
            <a:ext cx="7274850" cy="884395"/>
            <a:chOff x="1304034" y="685339"/>
            <a:chExt cx="7274850" cy="884395"/>
          </a:xfrm>
        </p:grpSpPr>
        <p:sp>
          <p:nvSpPr>
            <p:cNvPr id="2" name="Freeform 1"/>
            <p:cNvSpPr/>
            <p:nvPr/>
          </p:nvSpPr>
          <p:spPr>
            <a:xfrm>
              <a:off x="1304034" y="706396"/>
              <a:ext cx="399741" cy="643133"/>
            </a:xfrm>
            <a:custGeom>
              <a:avLst/>
              <a:gdLst/>
              <a:ahLst/>
              <a:cxnLst/>
              <a:rect l="0" t="0" r="0" b="0"/>
              <a:pathLst>
                <a:path w="399741" h="643133">
                  <a:moveTo>
                    <a:pt x="20714" y="600124"/>
                  </a:moveTo>
                  <a:lnTo>
                    <a:pt x="13478" y="571398"/>
                  </a:lnTo>
                  <a:lnTo>
                    <a:pt x="11161" y="522203"/>
                  </a:lnTo>
                  <a:lnTo>
                    <a:pt x="10474" y="468892"/>
                  </a:lnTo>
                  <a:lnTo>
                    <a:pt x="10271" y="411502"/>
                  </a:lnTo>
                  <a:lnTo>
                    <a:pt x="10211" y="360312"/>
                  </a:lnTo>
                  <a:lnTo>
                    <a:pt x="10197" y="317676"/>
                  </a:lnTo>
                  <a:lnTo>
                    <a:pt x="10190" y="271431"/>
                  </a:lnTo>
                  <a:lnTo>
                    <a:pt x="7067" y="211835"/>
                  </a:lnTo>
                  <a:lnTo>
                    <a:pt x="4120" y="183056"/>
                  </a:lnTo>
                  <a:lnTo>
                    <a:pt x="5521" y="129572"/>
                  </a:lnTo>
                  <a:lnTo>
                    <a:pt x="815" y="73688"/>
                  </a:lnTo>
                  <a:lnTo>
                    <a:pt x="0" y="29112"/>
                  </a:lnTo>
                  <a:lnTo>
                    <a:pt x="2225" y="21748"/>
                  </a:lnTo>
                  <a:lnTo>
                    <a:pt x="6048" y="19178"/>
                  </a:lnTo>
                  <a:lnTo>
                    <a:pt x="10937" y="19804"/>
                  </a:lnTo>
                  <a:lnTo>
                    <a:pt x="15366" y="24901"/>
                  </a:lnTo>
                  <a:lnTo>
                    <a:pt x="38100" y="87921"/>
                  </a:lnTo>
                  <a:lnTo>
                    <a:pt x="48742" y="138744"/>
                  </a:lnTo>
                  <a:lnTo>
                    <a:pt x="62818" y="195906"/>
                  </a:lnTo>
                  <a:lnTo>
                    <a:pt x="82453" y="246928"/>
                  </a:lnTo>
                  <a:lnTo>
                    <a:pt x="101626" y="308132"/>
                  </a:lnTo>
                  <a:lnTo>
                    <a:pt x="123611" y="359563"/>
                  </a:lnTo>
                  <a:lnTo>
                    <a:pt x="145154" y="414436"/>
                  </a:lnTo>
                  <a:lnTo>
                    <a:pt x="171940" y="469165"/>
                  </a:lnTo>
                  <a:lnTo>
                    <a:pt x="201170" y="525817"/>
                  </a:lnTo>
                  <a:lnTo>
                    <a:pt x="231940" y="578987"/>
                  </a:lnTo>
                  <a:lnTo>
                    <a:pt x="259489" y="615576"/>
                  </a:lnTo>
                  <a:lnTo>
                    <a:pt x="286044" y="638108"/>
                  </a:lnTo>
                  <a:lnTo>
                    <a:pt x="309044" y="643132"/>
                  </a:lnTo>
                  <a:lnTo>
                    <a:pt x="321728" y="642834"/>
                  </a:lnTo>
                  <a:lnTo>
                    <a:pt x="332524" y="639126"/>
                  </a:lnTo>
                  <a:lnTo>
                    <a:pt x="350759" y="625647"/>
                  </a:lnTo>
                  <a:lnTo>
                    <a:pt x="363543" y="604839"/>
                  </a:lnTo>
                  <a:lnTo>
                    <a:pt x="381281" y="558942"/>
                  </a:lnTo>
                  <a:lnTo>
                    <a:pt x="386862" y="504344"/>
                  </a:lnTo>
                  <a:lnTo>
                    <a:pt x="388515" y="453072"/>
                  </a:lnTo>
                  <a:lnTo>
                    <a:pt x="396309" y="392656"/>
                  </a:lnTo>
                  <a:lnTo>
                    <a:pt x="397553" y="343940"/>
                  </a:lnTo>
                  <a:lnTo>
                    <a:pt x="391205" y="284964"/>
                  </a:lnTo>
                  <a:lnTo>
                    <a:pt x="389605" y="228255"/>
                  </a:lnTo>
                  <a:lnTo>
                    <a:pt x="394917" y="169276"/>
                  </a:lnTo>
                  <a:lnTo>
                    <a:pt x="397596" y="126707"/>
                  </a:lnTo>
                  <a:lnTo>
                    <a:pt x="399104" y="66398"/>
                  </a:lnTo>
                  <a:lnTo>
                    <a:pt x="399551" y="23963"/>
                  </a:lnTo>
                  <a:lnTo>
                    <a:pt x="3997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40644" y="1127536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40644" y="9485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70201" y="1066664"/>
              <a:ext cx="165242" cy="216288"/>
            </a:xfrm>
            <a:custGeom>
              <a:avLst/>
              <a:gdLst/>
              <a:ahLst/>
              <a:cxnLst/>
              <a:rect l="0" t="0" r="0" b="0"/>
              <a:pathLst>
                <a:path w="165242" h="216288">
                  <a:moveTo>
                    <a:pt x="112599" y="50343"/>
                  </a:moveTo>
                  <a:lnTo>
                    <a:pt x="103023" y="19061"/>
                  </a:lnTo>
                  <a:lnTo>
                    <a:pt x="92355" y="2905"/>
                  </a:lnTo>
                  <a:lnTo>
                    <a:pt x="85065" y="0"/>
                  </a:lnTo>
                  <a:lnTo>
                    <a:pt x="76695" y="404"/>
                  </a:lnTo>
                  <a:lnTo>
                    <a:pt x="67606" y="3012"/>
                  </a:lnTo>
                  <a:lnTo>
                    <a:pt x="51268" y="15269"/>
                  </a:lnTo>
                  <a:lnTo>
                    <a:pt x="37377" y="32415"/>
                  </a:lnTo>
                  <a:lnTo>
                    <a:pt x="11306" y="93902"/>
                  </a:lnTo>
                  <a:lnTo>
                    <a:pt x="0" y="146078"/>
                  </a:lnTo>
                  <a:lnTo>
                    <a:pt x="554" y="172441"/>
                  </a:lnTo>
                  <a:lnTo>
                    <a:pt x="8598" y="195856"/>
                  </a:lnTo>
                  <a:lnTo>
                    <a:pt x="16359" y="203504"/>
                  </a:lnTo>
                  <a:lnTo>
                    <a:pt x="37460" y="212001"/>
                  </a:lnTo>
                  <a:lnTo>
                    <a:pt x="95200" y="216287"/>
                  </a:lnTo>
                  <a:lnTo>
                    <a:pt x="139708" y="207081"/>
                  </a:lnTo>
                  <a:lnTo>
                    <a:pt x="165241" y="197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14081" y="780095"/>
              <a:ext cx="226689" cy="484312"/>
            </a:xfrm>
            <a:custGeom>
              <a:avLst/>
              <a:gdLst/>
              <a:ahLst/>
              <a:cxnLst/>
              <a:rect l="0" t="0" r="0" b="0"/>
              <a:pathLst>
                <a:path w="226689" h="48431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07998"/>
                  </a:lnTo>
                  <a:lnTo>
                    <a:pt x="23004" y="170937"/>
                  </a:lnTo>
                  <a:lnTo>
                    <a:pt x="26737" y="221444"/>
                  </a:lnTo>
                  <a:lnTo>
                    <a:pt x="37886" y="281088"/>
                  </a:lnTo>
                  <a:lnTo>
                    <a:pt x="44794" y="339089"/>
                  </a:lnTo>
                  <a:lnTo>
                    <a:pt x="46841" y="394489"/>
                  </a:lnTo>
                  <a:lnTo>
                    <a:pt x="47533" y="455130"/>
                  </a:lnTo>
                  <a:lnTo>
                    <a:pt x="48759" y="460178"/>
                  </a:lnTo>
                  <a:lnTo>
                    <a:pt x="50747" y="458864"/>
                  </a:lnTo>
                  <a:lnTo>
                    <a:pt x="53242" y="453308"/>
                  </a:lnTo>
                  <a:lnTo>
                    <a:pt x="60694" y="397849"/>
                  </a:lnTo>
                  <a:lnTo>
                    <a:pt x="72756" y="343490"/>
                  </a:lnTo>
                  <a:lnTo>
                    <a:pt x="88531" y="307276"/>
                  </a:lnTo>
                  <a:lnTo>
                    <a:pt x="97149" y="299607"/>
                  </a:lnTo>
                  <a:lnTo>
                    <a:pt x="119202" y="291086"/>
                  </a:lnTo>
                  <a:lnTo>
                    <a:pt x="129294" y="291154"/>
                  </a:lnTo>
                  <a:lnTo>
                    <a:pt x="146747" y="297468"/>
                  </a:lnTo>
                  <a:lnTo>
                    <a:pt x="175315" y="314177"/>
                  </a:lnTo>
                  <a:lnTo>
                    <a:pt x="200418" y="345124"/>
                  </a:lnTo>
                  <a:lnTo>
                    <a:pt x="217084" y="378340"/>
                  </a:lnTo>
                  <a:lnTo>
                    <a:pt x="224791" y="429410"/>
                  </a:lnTo>
                  <a:lnTo>
                    <a:pt x="226688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97529" y="1074893"/>
              <a:ext cx="147153" cy="199869"/>
            </a:xfrm>
            <a:custGeom>
              <a:avLst/>
              <a:gdLst/>
              <a:ahLst/>
              <a:cxnLst/>
              <a:rect l="0" t="0" r="0" b="0"/>
              <a:pathLst>
                <a:path w="147153" h="199869">
                  <a:moveTo>
                    <a:pt x="111696" y="10529"/>
                  </a:moveTo>
                  <a:lnTo>
                    <a:pt x="94928" y="4940"/>
                  </a:lnTo>
                  <a:lnTo>
                    <a:pt x="74218" y="8435"/>
                  </a:lnTo>
                  <a:lnTo>
                    <a:pt x="51755" y="18957"/>
                  </a:lnTo>
                  <a:lnTo>
                    <a:pt x="18270" y="54308"/>
                  </a:lnTo>
                  <a:lnTo>
                    <a:pt x="10808" y="64281"/>
                  </a:lnTo>
                  <a:lnTo>
                    <a:pt x="2516" y="87841"/>
                  </a:lnTo>
                  <a:lnTo>
                    <a:pt x="0" y="115080"/>
                  </a:lnTo>
                  <a:lnTo>
                    <a:pt x="6331" y="159790"/>
                  </a:lnTo>
                  <a:lnTo>
                    <a:pt x="16514" y="180592"/>
                  </a:lnTo>
                  <a:lnTo>
                    <a:pt x="35077" y="194517"/>
                  </a:lnTo>
                  <a:lnTo>
                    <a:pt x="46579" y="199868"/>
                  </a:lnTo>
                  <a:lnTo>
                    <a:pt x="71836" y="199575"/>
                  </a:lnTo>
                  <a:lnTo>
                    <a:pt x="85123" y="196221"/>
                  </a:lnTo>
                  <a:lnTo>
                    <a:pt x="106125" y="183136"/>
                  </a:lnTo>
                  <a:lnTo>
                    <a:pt x="122088" y="165622"/>
                  </a:lnTo>
                  <a:lnTo>
                    <a:pt x="145848" y="115441"/>
                  </a:lnTo>
                  <a:lnTo>
                    <a:pt x="147152" y="91471"/>
                  </a:lnTo>
                  <a:lnTo>
                    <a:pt x="142662" y="66391"/>
                  </a:lnTo>
                  <a:lnTo>
                    <a:pt x="126980" y="33709"/>
                  </a:lnTo>
                  <a:lnTo>
                    <a:pt x="108685" y="11028"/>
                  </a:lnTo>
                  <a:lnTo>
                    <a:pt x="906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29495" y="769567"/>
              <a:ext cx="6072" cy="463255"/>
            </a:xfrm>
            <a:custGeom>
              <a:avLst/>
              <a:gdLst/>
              <a:ahLst/>
              <a:cxnLst/>
              <a:rect l="0" t="0" r="0" b="0"/>
              <a:pathLst>
                <a:path w="6072" h="463255">
                  <a:moveTo>
                    <a:pt x="6071" y="0"/>
                  </a:moveTo>
                  <a:lnTo>
                    <a:pt x="2952" y="59358"/>
                  </a:lnTo>
                  <a:lnTo>
                    <a:pt x="6" y="87213"/>
                  </a:lnTo>
                  <a:lnTo>
                    <a:pt x="3754" y="145424"/>
                  </a:lnTo>
                  <a:lnTo>
                    <a:pt x="5614" y="208793"/>
                  </a:lnTo>
                  <a:lnTo>
                    <a:pt x="5981" y="266371"/>
                  </a:lnTo>
                  <a:lnTo>
                    <a:pt x="4884" y="325144"/>
                  </a:lnTo>
                  <a:lnTo>
                    <a:pt x="0" y="378269"/>
                  </a:lnTo>
                  <a:lnTo>
                    <a:pt x="4526" y="429439"/>
                  </a:lnTo>
                  <a:lnTo>
                    <a:pt x="6071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22519" y="1027219"/>
              <a:ext cx="144676" cy="253975"/>
            </a:xfrm>
            <a:custGeom>
              <a:avLst/>
              <a:gdLst/>
              <a:ahLst/>
              <a:cxnLst/>
              <a:rect l="0" t="0" r="0" b="0"/>
              <a:pathLst>
                <a:path w="144676" h="253975">
                  <a:moveTo>
                    <a:pt x="7804" y="100317"/>
                  </a:moveTo>
                  <a:lnTo>
                    <a:pt x="56735" y="97197"/>
                  </a:lnTo>
                  <a:lnTo>
                    <a:pt x="110276" y="85663"/>
                  </a:lnTo>
                  <a:lnTo>
                    <a:pt x="138252" y="69978"/>
                  </a:lnTo>
                  <a:lnTo>
                    <a:pt x="142732" y="61374"/>
                  </a:lnTo>
                  <a:lnTo>
                    <a:pt x="144591" y="39335"/>
                  </a:lnTo>
                  <a:lnTo>
                    <a:pt x="138398" y="20181"/>
                  </a:lnTo>
                  <a:lnTo>
                    <a:pt x="133471" y="11798"/>
                  </a:lnTo>
                  <a:lnTo>
                    <a:pt x="124338" y="6209"/>
                  </a:lnTo>
                  <a:lnTo>
                    <a:pt x="98591" y="0"/>
                  </a:lnTo>
                  <a:lnTo>
                    <a:pt x="62390" y="2093"/>
                  </a:lnTo>
                  <a:lnTo>
                    <a:pt x="43373" y="13378"/>
                  </a:lnTo>
                  <a:lnTo>
                    <a:pt x="28292" y="31262"/>
                  </a:lnTo>
                  <a:lnTo>
                    <a:pt x="5144" y="94372"/>
                  </a:lnTo>
                  <a:lnTo>
                    <a:pt x="0" y="150832"/>
                  </a:lnTo>
                  <a:lnTo>
                    <a:pt x="7311" y="196523"/>
                  </a:lnTo>
                  <a:lnTo>
                    <a:pt x="23776" y="226438"/>
                  </a:lnTo>
                  <a:lnTo>
                    <a:pt x="36740" y="242549"/>
                  </a:lnTo>
                  <a:lnTo>
                    <a:pt x="56539" y="251268"/>
                  </a:lnTo>
                  <a:lnTo>
                    <a:pt x="79767" y="253974"/>
                  </a:lnTo>
                  <a:lnTo>
                    <a:pt x="120155" y="246179"/>
                  </a:lnTo>
                  <a:lnTo>
                    <a:pt x="144675" y="237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30535" y="706396"/>
              <a:ext cx="237905" cy="553547"/>
            </a:xfrm>
            <a:custGeom>
              <a:avLst/>
              <a:gdLst/>
              <a:ahLst/>
              <a:cxnLst/>
              <a:rect l="0" t="0" r="0" b="0"/>
              <a:pathLst>
                <a:path w="237905" h="553547">
                  <a:moveTo>
                    <a:pt x="20969" y="0"/>
                  </a:moveTo>
                  <a:lnTo>
                    <a:pt x="14903" y="35961"/>
                  </a:lnTo>
                  <a:lnTo>
                    <a:pt x="18652" y="89814"/>
                  </a:lnTo>
                  <a:lnTo>
                    <a:pt x="19940" y="133894"/>
                  </a:lnTo>
                  <a:lnTo>
                    <a:pt x="20664" y="187981"/>
                  </a:lnTo>
                  <a:lnTo>
                    <a:pt x="20879" y="250410"/>
                  </a:lnTo>
                  <a:lnTo>
                    <a:pt x="17809" y="293787"/>
                  </a:lnTo>
                  <a:lnTo>
                    <a:pt x="12624" y="351430"/>
                  </a:lnTo>
                  <a:lnTo>
                    <a:pt x="11088" y="404385"/>
                  </a:lnTo>
                  <a:lnTo>
                    <a:pt x="7513" y="461409"/>
                  </a:lnTo>
                  <a:lnTo>
                    <a:pt x="2165" y="512230"/>
                  </a:lnTo>
                  <a:lnTo>
                    <a:pt x="914" y="532984"/>
                  </a:lnTo>
                  <a:lnTo>
                    <a:pt x="580" y="531968"/>
                  </a:lnTo>
                  <a:lnTo>
                    <a:pt x="0" y="477155"/>
                  </a:lnTo>
                  <a:lnTo>
                    <a:pt x="3049" y="421113"/>
                  </a:lnTo>
                  <a:lnTo>
                    <a:pt x="14570" y="370572"/>
                  </a:lnTo>
                  <a:lnTo>
                    <a:pt x="30252" y="343116"/>
                  </a:lnTo>
                  <a:lnTo>
                    <a:pt x="46152" y="330700"/>
                  </a:lnTo>
                  <a:lnTo>
                    <a:pt x="55305" y="325752"/>
                  </a:lnTo>
                  <a:lnTo>
                    <a:pt x="96134" y="318787"/>
                  </a:lnTo>
                  <a:lnTo>
                    <a:pt x="134097" y="322313"/>
                  </a:lnTo>
                  <a:lnTo>
                    <a:pt x="173162" y="341945"/>
                  </a:lnTo>
                  <a:lnTo>
                    <a:pt x="211472" y="380020"/>
                  </a:lnTo>
                  <a:lnTo>
                    <a:pt x="226910" y="400525"/>
                  </a:lnTo>
                  <a:lnTo>
                    <a:pt x="235331" y="424456"/>
                  </a:lnTo>
                  <a:lnTo>
                    <a:pt x="237904" y="450690"/>
                  </a:lnTo>
                  <a:lnTo>
                    <a:pt x="235148" y="477947"/>
                  </a:lnTo>
                  <a:lnTo>
                    <a:pt x="223784" y="502539"/>
                  </a:lnTo>
                  <a:lnTo>
                    <a:pt x="193483" y="541334"/>
                  </a:lnTo>
                  <a:lnTo>
                    <a:pt x="172901" y="550598"/>
                  </a:lnTo>
                  <a:lnTo>
                    <a:pt x="146986" y="553546"/>
                  </a:lnTo>
                  <a:lnTo>
                    <a:pt x="88929" y="545907"/>
                  </a:lnTo>
                  <a:lnTo>
                    <a:pt x="31498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37683" y="1048247"/>
              <a:ext cx="180234" cy="244818"/>
            </a:xfrm>
            <a:custGeom>
              <a:avLst/>
              <a:gdLst/>
              <a:ahLst/>
              <a:cxnLst/>
              <a:rect l="0" t="0" r="0" b="0"/>
              <a:pathLst>
                <a:path w="180234" h="244818">
                  <a:moveTo>
                    <a:pt x="124433" y="5589"/>
                  </a:moveTo>
                  <a:lnTo>
                    <a:pt x="107665" y="0"/>
                  </a:lnTo>
                  <a:lnTo>
                    <a:pt x="90074" y="376"/>
                  </a:lnTo>
                  <a:lnTo>
                    <a:pt x="80470" y="2113"/>
                  </a:lnTo>
                  <a:lnTo>
                    <a:pt x="50186" y="21327"/>
                  </a:lnTo>
                  <a:lnTo>
                    <a:pt x="24574" y="49247"/>
                  </a:lnTo>
                  <a:lnTo>
                    <a:pt x="7758" y="79746"/>
                  </a:lnTo>
                  <a:lnTo>
                    <a:pt x="0" y="129899"/>
                  </a:lnTo>
                  <a:lnTo>
                    <a:pt x="1587" y="181746"/>
                  </a:lnTo>
                  <a:lnTo>
                    <a:pt x="3932" y="193217"/>
                  </a:lnTo>
                  <a:lnTo>
                    <a:pt x="15894" y="212202"/>
                  </a:lnTo>
                  <a:lnTo>
                    <a:pt x="34080" y="227269"/>
                  </a:lnTo>
                  <a:lnTo>
                    <a:pt x="57760" y="237864"/>
                  </a:lnTo>
                  <a:lnTo>
                    <a:pt x="102988" y="244817"/>
                  </a:lnTo>
                  <a:lnTo>
                    <a:pt x="126990" y="240204"/>
                  </a:lnTo>
                  <a:lnTo>
                    <a:pt x="145457" y="229186"/>
                  </a:lnTo>
                  <a:lnTo>
                    <a:pt x="167837" y="203251"/>
                  </a:lnTo>
                  <a:lnTo>
                    <a:pt x="178038" y="183516"/>
                  </a:lnTo>
                  <a:lnTo>
                    <a:pt x="180233" y="159927"/>
                  </a:lnTo>
                  <a:lnTo>
                    <a:pt x="172110" y="106656"/>
                  </a:lnTo>
                  <a:lnTo>
                    <a:pt x="157016" y="76219"/>
                  </a:lnTo>
                  <a:lnTo>
                    <a:pt x="124433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83657" y="1022251"/>
              <a:ext cx="208978" cy="247444"/>
            </a:xfrm>
            <a:custGeom>
              <a:avLst/>
              <a:gdLst/>
              <a:ahLst/>
              <a:cxnLst/>
              <a:rect l="0" t="0" r="0" b="0"/>
              <a:pathLst>
                <a:path w="208978" h="247444">
                  <a:moveTo>
                    <a:pt x="25858" y="42114"/>
                  </a:moveTo>
                  <a:lnTo>
                    <a:pt x="7899" y="97159"/>
                  </a:lnTo>
                  <a:lnTo>
                    <a:pt x="0" y="133943"/>
                  </a:lnTo>
                  <a:lnTo>
                    <a:pt x="6625" y="178406"/>
                  </a:lnTo>
                  <a:lnTo>
                    <a:pt x="13800" y="198614"/>
                  </a:lnTo>
                  <a:lnTo>
                    <a:pt x="44128" y="237996"/>
                  </a:lnTo>
                  <a:lnTo>
                    <a:pt x="67123" y="246156"/>
                  </a:lnTo>
                  <a:lnTo>
                    <a:pt x="94501" y="247443"/>
                  </a:lnTo>
                  <a:lnTo>
                    <a:pt x="118367" y="240216"/>
                  </a:lnTo>
                  <a:lnTo>
                    <a:pt x="177999" y="184942"/>
                  </a:lnTo>
                  <a:lnTo>
                    <a:pt x="195069" y="150984"/>
                  </a:lnTo>
                  <a:lnTo>
                    <a:pt x="208977" y="90352"/>
                  </a:lnTo>
                  <a:lnTo>
                    <a:pt x="202886" y="35221"/>
                  </a:lnTo>
                  <a:lnTo>
                    <a:pt x="196954" y="15654"/>
                  </a:lnTo>
                  <a:lnTo>
                    <a:pt x="1837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41142" y="1032216"/>
              <a:ext cx="249565" cy="537518"/>
            </a:xfrm>
            <a:custGeom>
              <a:avLst/>
              <a:gdLst/>
              <a:ahLst/>
              <a:cxnLst/>
              <a:rect l="0" t="0" r="0" b="0"/>
              <a:pathLst>
                <a:path w="249565" h="537518">
                  <a:moveTo>
                    <a:pt x="157927" y="169019"/>
                  </a:moveTo>
                  <a:lnTo>
                    <a:pt x="174716" y="113975"/>
                  </a:lnTo>
                  <a:lnTo>
                    <a:pt x="176550" y="77190"/>
                  </a:lnTo>
                  <a:lnTo>
                    <a:pt x="172833" y="54507"/>
                  </a:lnTo>
                  <a:lnTo>
                    <a:pt x="164162" y="35847"/>
                  </a:lnTo>
                  <a:lnTo>
                    <a:pt x="151339" y="19754"/>
                  </a:lnTo>
                  <a:lnTo>
                    <a:pt x="133942" y="4803"/>
                  </a:lnTo>
                  <a:lnTo>
                    <a:pt x="124390" y="1050"/>
                  </a:lnTo>
                  <a:lnTo>
                    <a:pt x="104417" y="0"/>
                  </a:lnTo>
                  <a:lnTo>
                    <a:pt x="86962" y="6552"/>
                  </a:lnTo>
                  <a:lnTo>
                    <a:pt x="56692" y="29822"/>
                  </a:lnTo>
                  <a:lnTo>
                    <a:pt x="35255" y="61225"/>
                  </a:lnTo>
                  <a:lnTo>
                    <a:pt x="25263" y="100166"/>
                  </a:lnTo>
                  <a:lnTo>
                    <a:pt x="27892" y="135750"/>
                  </a:lnTo>
                  <a:lnTo>
                    <a:pt x="36183" y="154623"/>
                  </a:lnTo>
                  <a:lnTo>
                    <a:pt x="41669" y="162931"/>
                  </a:lnTo>
                  <a:lnTo>
                    <a:pt x="57124" y="175282"/>
                  </a:lnTo>
                  <a:lnTo>
                    <a:pt x="66159" y="180214"/>
                  </a:lnTo>
                  <a:lnTo>
                    <a:pt x="88675" y="182573"/>
                  </a:lnTo>
                  <a:lnTo>
                    <a:pt x="111941" y="178553"/>
                  </a:lnTo>
                  <a:lnTo>
                    <a:pt x="130080" y="168967"/>
                  </a:lnTo>
                  <a:lnTo>
                    <a:pt x="142821" y="153788"/>
                  </a:lnTo>
                  <a:lnTo>
                    <a:pt x="147856" y="144827"/>
                  </a:lnTo>
                  <a:lnTo>
                    <a:pt x="153553" y="143533"/>
                  </a:lnTo>
                  <a:lnTo>
                    <a:pt x="159690" y="147349"/>
                  </a:lnTo>
                  <a:lnTo>
                    <a:pt x="171579" y="162897"/>
                  </a:lnTo>
                  <a:lnTo>
                    <a:pt x="196190" y="222049"/>
                  </a:lnTo>
                  <a:lnTo>
                    <a:pt x="217559" y="284867"/>
                  </a:lnTo>
                  <a:lnTo>
                    <a:pt x="238643" y="348007"/>
                  </a:lnTo>
                  <a:lnTo>
                    <a:pt x="249564" y="396357"/>
                  </a:lnTo>
                  <a:lnTo>
                    <a:pt x="248640" y="438370"/>
                  </a:lnTo>
                  <a:lnTo>
                    <a:pt x="242697" y="461866"/>
                  </a:lnTo>
                  <a:lnTo>
                    <a:pt x="232257" y="484007"/>
                  </a:lnTo>
                  <a:lnTo>
                    <a:pt x="216699" y="499307"/>
                  </a:lnTo>
                  <a:lnTo>
                    <a:pt x="196916" y="508836"/>
                  </a:lnTo>
                  <a:lnTo>
                    <a:pt x="142969" y="518073"/>
                  </a:lnTo>
                  <a:lnTo>
                    <a:pt x="81923" y="525227"/>
                  </a:lnTo>
                  <a:lnTo>
                    <a:pt x="22248" y="533876"/>
                  </a:lnTo>
                  <a:lnTo>
                    <a:pt x="0" y="537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72768" y="843266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3547"/>
                  </a:lnTo>
                  <a:lnTo>
                    <a:pt x="15684" y="218049"/>
                  </a:lnTo>
                  <a:lnTo>
                    <a:pt x="31802" y="276459"/>
                  </a:lnTo>
                  <a:lnTo>
                    <a:pt x="49162" y="335884"/>
                  </a:lnTo>
                  <a:lnTo>
                    <a:pt x="57331" y="361174"/>
                  </a:lnTo>
                  <a:lnTo>
                    <a:pt x="55506" y="355884"/>
                  </a:lnTo>
                  <a:lnTo>
                    <a:pt x="54378" y="309421"/>
                  </a:lnTo>
                  <a:lnTo>
                    <a:pt x="67371" y="253223"/>
                  </a:lnTo>
                  <a:lnTo>
                    <a:pt x="83003" y="226848"/>
                  </a:lnTo>
                  <a:lnTo>
                    <a:pt x="98892" y="214685"/>
                  </a:lnTo>
                  <a:lnTo>
                    <a:pt x="108042" y="209804"/>
                  </a:lnTo>
                  <a:lnTo>
                    <a:pt x="116482" y="208890"/>
                  </a:lnTo>
                  <a:lnTo>
                    <a:pt x="132098" y="214113"/>
                  </a:lnTo>
                  <a:lnTo>
                    <a:pt x="154044" y="235797"/>
                  </a:lnTo>
                  <a:lnTo>
                    <a:pt x="181251" y="275735"/>
                  </a:lnTo>
                  <a:lnTo>
                    <a:pt x="202925" y="335557"/>
                  </a:lnTo>
                  <a:lnTo>
                    <a:pt x="21057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78095" y="790624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0" y="161928"/>
                  </a:lnTo>
                  <a:lnTo>
                    <a:pt x="3119" y="217383"/>
                  </a:lnTo>
                  <a:lnTo>
                    <a:pt x="9065" y="279246"/>
                  </a:lnTo>
                  <a:lnTo>
                    <a:pt x="10095" y="332954"/>
                  </a:lnTo>
                  <a:lnTo>
                    <a:pt x="10336" y="362059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83338" y="969608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3011" y="0"/>
                  </a:lnTo>
                  <a:lnTo>
                    <a:pt x="111601" y="0"/>
                  </a:lnTo>
                  <a:lnTo>
                    <a:pt x="5319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75652" y="943714"/>
              <a:ext cx="186796" cy="270225"/>
            </a:xfrm>
            <a:custGeom>
              <a:avLst/>
              <a:gdLst/>
              <a:ahLst/>
              <a:cxnLst/>
              <a:rect l="0" t="0" r="0" b="0"/>
              <a:pathLst>
                <a:path w="186796" h="270225">
                  <a:moveTo>
                    <a:pt x="155209" y="57480"/>
                  </a:moveTo>
                  <a:lnTo>
                    <a:pt x="125901" y="13517"/>
                  </a:lnTo>
                  <a:lnTo>
                    <a:pt x="116953" y="7114"/>
                  </a:lnTo>
                  <a:lnTo>
                    <a:pt x="94533" y="0"/>
                  </a:lnTo>
                  <a:lnTo>
                    <a:pt x="72090" y="3078"/>
                  </a:lnTo>
                  <a:lnTo>
                    <a:pt x="51587" y="13414"/>
                  </a:lnTo>
                  <a:lnTo>
                    <a:pt x="34676" y="29706"/>
                  </a:lnTo>
                  <a:lnTo>
                    <a:pt x="13161" y="68761"/>
                  </a:lnTo>
                  <a:lnTo>
                    <a:pt x="2506" y="100987"/>
                  </a:lnTo>
                  <a:lnTo>
                    <a:pt x="0" y="139651"/>
                  </a:lnTo>
                  <a:lnTo>
                    <a:pt x="9040" y="194637"/>
                  </a:lnTo>
                  <a:lnTo>
                    <a:pt x="21823" y="233430"/>
                  </a:lnTo>
                  <a:lnTo>
                    <a:pt x="27681" y="244970"/>
                  </a:lnTo>
                  <a:lnTo>
                    <a:pt x="43548" y="260912"/>
                  </a:lnTo>
                  <a:lnTo>
                    <a:pt x="52692" y="266801"/>
                  </a:lnTo>
                  <a:lnTo>
                    <a:pt x="78451" y="270224"/>
                  </a:lnTo>
                  <a:lnTo>
                    <a:pt x="107057" y="266677"/>
                  </a:lnTo>
                  <a:lnTo>
                    <a:pt x="164943" y="238869"/>
                  </a:lnTo>
                  <a:lnTo>
                    <a:pt x="186795" y="225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06062" y="706396"/>
              <a:ext cx="156428" cy="473783"/>
            </a:xfrm>
            <a:custGeom>
              <a:avLst/>
              <a:gdLst/>
              <a:ahLst/>
              <a:cxnLst/>
              <a:rect l="0" t="0" r="0" b="0"/>
              <a:pathLst>
                <a:path w="156428" h="473783">
                  <a:moveTo>
                    <a:pt x="19556" y="0"/>
                  </a:moveTo>
                  <a:lnTo>
                    <a:pt x="12321" y="28726"/>
                  </a:lnTo>
                  <a:lnTo>
                    <a:pt x="10004" y="80261"/>
                  </a:lnTo>
                  <a:lnTo>
                    <a:pt x="10487" y="142194"/>
                  </a:lnTo>
                  <a:lnTo>
                    <a:pt x="16349" y="188361"/>
                  </a:lnTo>
                  <a:lnTo>
                    <a:pt x="18606" y="244934"/>
                  </a:lnTo>
                  <a:lnTo>
                    <a:pt x="18105" y="306149"/>
                  </a:lnTo>
                  <a:lnTo>
                    <a:pt x="12237" y="367571"/>
                  </a:lnTo>
                  <a:lnTo>
                    <a:pt x="9979" y="422165"/>
                  </a:lnTo>
                  <a:lnTo>
                    <a:pt x="8140" y="459138"/>
                  </a:lnTo>
                  <a:lnTo>
                    <a:pt x="6096" y="458170"/>
                  </a:lnTo>
                  <a:lnTo>
                    <a:pt x="3564" y="452846"/>
                  </a:lnTo>
                  <a:lnTo>
                    <a:pt x="0" y="417406"/>
                  </a:lnTo>
                  <a:lnTo>
                    <a:pt x="7201" y="361434"/>
                  </a:lnTo>
                  <a:lnTo>
                    <a:pt x="17715" y="321691"/>
                  </a:lnTo>
                  <a:lnTo>
                    <a:pt x="28877" y="302461"/>
                  </a:lnTo>
                  <a:lnTo>
                    <a:pt x="36298" y="297567"/>
                  </a:lnTo>
                  <a:lnTo>
                    <a:pt x="53904" y="295249"/>
                  </a:lnTo>
                  <a:lnTo>
                    <a:pt x="70306" y="301237"/>
                  </a:lnTo>
                  <a:lnTo>
                    <a:pt x="99901" y="324146"/>
                  </a:lnTo>
                  <a:lnTo>
                    <a:pt x="127107" y="366842"/>
                  </a:lnTo>
                  <a:lnTo>
                    <a:pt x="148782" y="420922"/>
                  </a:lnTo>
                  <a:lnTo>
                    <a:pt x="156427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17326" y="1011722"/>
              <a:ext cx="8335" cy="157929"/>
            </a:xfrm>
            <a:custGeom>
              <a:avLst/>
              <a:gdLst/>
              <a:ahLst/>
              <a:cxnLst/>
              <a:rect l="0" t="0" r="0" b="0"/>
              <a:pathLst>
                <a:path w="8335" h="157929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0197"/>
                  </a:lnTo>
                  <a:lnTo>
                    <a:pt x="833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25659" y="8643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32206" y="977364"/>
              <a:ext cx="146139" cy="219404"/>
            </a:xfrm>
            <a:custGeom>
              <a:avLst/>
              <a:gdLst/>
              <a:ahLst/>
              <a:cxnLst/>
              <a:rect l="0" t="0" r="0" b="0"/>
              <a:pathLst>
                <a:path w="146139" h="219404">
                  <a:moveTo>
                    <a:pt x="93495" y="13301"/>
                  </a:moveTo>
                  <a:lnTo>
                    <a:pt x="82317" y="2123"/>
                  </a:lnTo>
                  <a:lnTo>
                    <a:pt x="75514" y="0"/>
                  </a:lnTo>
                  <a:lnTo>
                    <a:pt x="58598" y="761"/>
                  </a:lnTo>
                  <a:lnTo>
                    <a:pt x="42500" y="8118"/>
                  </a:lnTo>
                  <a:lnTo>
                    <a:pt x="13102" y="31905"/>
                  </a:lnTo>
                  <a:lnTo>
                    <a:pt x="5122" y="51595"/>
                  </a:lnTo>
                  <a:lnTo>
                    <a:pt x="0" y="102364"/>
                  </a:lnTo>
                  <a:lnTo>
                    <a:pt x="4701" y="143546"/>
                  </a:lnTo>
                  <a:lnTo>
                    <a:pt x="19092" y="179794"/>
                  </a:lnTo>
                  <a:lnTo>
                    <a:pt x="43764" y="207172"/>
                  </a:lnTo>
                  <a:lnTo>
                    <a:pt x="66323" y="216449"/>
                  </a:lnTo>
                  <a:lnTo>
                    <a:pt x="90777" y="219403"/>
                  </a:lnTo>
                  <a:lnTo>
                    <a:pt x="113345" y="216816"/>
                  </a:lnTo>
                  <a:lnTo>
                    <a:pt x="128834" y="208647"/>
                  </a:lnTo>
                  <a:lnTo>
                    <a:pt x="146138" y="192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30986" y="790624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9065" y="171186"/>
                  </a:lnTo>
                  <a:lnTo>
                    <a:pt x="11409" y="226794"/>
                  </a:lnTo>
                  <a:lnTo>
                    <a:pt x="18805" y="282145"/>
                  </a:lnTo>
                  <a:lnTo>
                    <a:pt x="20390" y="333163"/>
                  </a:lnTo>
                  <a:lnTo>
                    <a:pt x="28205" y="394693"/>
                  </a:lnTo>
                  <a:lnTo>
                    <a:pt x="31586" y="410611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59385" y="895909"/>
              <a:ext cx="140058" cy="305327"/>
            </a:xfrm>
            <a:custGeom>
              <a:avLst/>
              <a:gdLst/>
              <a:ahLst/>
              <a:cxnLst/>
              <a:rect l="0" t="0" r="0" b="0"/>
              <a:pathLst>
                <a:path w="140058" h="305327">
                  <a:moveTo>
                    <a:pt x="97943" y="0"/>
                  </a:moveTo>
                  <a:lnTo>
                    <a:pt x="52162" y="55659"/>
                  </a:lnTo>
                  <a:lnTo>
                    <a:pt x="12279" y="98446"/>
                  </a:lnTo>
                  <a:lnTo>
                    <a:pt x="2158" y="117453"/>
                  </a:lnTo>
                  <a:lnTo>
                    <a:pt x="0" y="143838"/>
                  </a:lnTo>
                  <a:lnTo>
                    <a:pt x="4110" y="172723"/>
                  </a:lnTo>
                  <a:lnTo>
                    <a:pt x="19578" y="207545"/>
                  </a:lnTo>
                  <a:lnTo>
                    <a:pt x="58219" y="253903"/>
                  </a:lnTo>
                  <a:lnTo>
                    <a:pt x="98415" y="285463"/>
                  </a:lnTo>
                  <a:lnTo>
                    <a:pt x="140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88913" y="959160"/>
              <a:ext cx="147400" cy="252605"/>
            </a:xfrm>
            <a:custGeom>
              <a:avLst/>
              <a:gdLst/>
              <a:ahLst/>
              <a:cxnLst/>
              <a:rect l="0" t="0" r="0" b="0"/>
              <a:pathLst>
                <a:path w="147400" h="252605">
                  <a:moveTo>
                    <a:pt x="0" y="126262"/>
                  </a:moveTo>
                  <a:lnTo>
                    <a:pt x="53875" y="108304"/>
                  </a:lnTo>
                  <a:lnTo>
                    <a:pt x="105448" y="85524"/>
                  </a:lnTo>
                  <a:lnTo>
                    <a:pt x="120175" y="69551"/>
                  </a:lnTo>
                  <a:lnTo>
                    <a:pt x="125741" y="60379"/>
                  </a:lnTo>
                  <a:lnTo>
                    <a:pt x="128805" y="37709"/>
                  </a:lnTo>
                  <a:lnTo>
                    <a:pt x="127984" y="25113"/>
                  </a:lnTo>
                  <a:lnTo>
                    <a:pt x="122757" y="15545"/>
                  </a:lnTo>
                  <a:lnTo>
                    <a:pt x="104472" y="1795"/>
                  </a:lnTo>
                  <a:lnTo>
                    <a:pt x="93045" y="0"/>
                  </a:lnTo>
                  <a:lnTo>
                    <a:pt x="67870" y="4245"/>
                  </a:lnTo>
                  <a:lnTo>
                    <a:pt x="47322" y="17050"/>
                  </a:lnTo>
                  <a:lnTo>
                    <a:pt x="31561" y="35609"/>
                  </a:lnTo>
                  <a:lnTo>
                    <a:pt x="17281" y="72366"/>
                  </a:lnTo>
                  <a:lnTo>
                    <a:pt x="13699" y="112892"/>
                  </a:lnTo>
                  <a:lnTo>
                    <a:pt x="20697" y="154536"/>
                  </a:lnTo>
                  <a:lnTo>
                    <a:pt x="38238" y="194171"/>
                  </a:lnTo>
                  <a:lnTo>
                    <a:pt x="79516" y="237341"/>
                  </a:lnTo>
                  <a:lnTo>
                    <a:pt x="100462" y="245820"/>
                  </a:lnTo>
                  <a:lnTo>
                    <a:pt x="147399" y="252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88955" y="959521"/>
              <a:ext cx="165450" cy="210130"/>
            </a:xfrm>
            <a:custGeom>
              <a:avLst/>
              <a:gdLst/>
              <a:ahLst/>
              <a:cxnLst/>
              <a:rect l="0" t="0" r="0" b="0"/>
              <a:pathLst>
                <a:path w="165450" h="210130">
                  <a:moveTo>
                    <a:pt x="0" y="83787"/>
                  </a:moveTo>
                  <a:lnTo>
                    <a:pt x="5589" y="145879"/>
                  </a:lnTo>
                  <a:lnTo>
                    <a:pt x="14654" y="189402"/>
                  </a:lnTo>
                  <a:lnTo>
                    <a:pt x="14449" y="195141"/>
                  </a:lnTo>
                  <a:lnTo>
                    <a:pt x="11973" y="194288"/>
                  </a:lnTo>
                  <a:lnTo>
                    <a:pt x="7982" y="189040"/>
                  </a:lnTo>
                  <a:lnTo>
                    <a:pt x="2365" y="159297"/>
                  </a:lnTo>
                  <a:lnTo>
                    <a:pt x="467" y="107324"/>
                  </a:lnTo>
                  <a:lnTo>
                    <a:pt x="2478" y="65935"/>
                  </a:lnTo>
                  <a:lnTo>
                    <a:pt x="16852" y="26375"/>
                  </a:lnTo>
                  <a:lnTo>
                    <a:pt x="29327" y="7188"/>
                  </a:lnTo>
                  <a:lnTo>
                    <a:pt x="38269" y="2305"/>
                  </a:lnTo>
                  <a:lnTo>
                    <a:pt x="60682" y="0"/>
                  </a:lnTo>
                  <a:lnTo>
                    <a:pt x="83122" y="9113"/>
                  </a:lnTo>
                  <a:lnTo>
                    <a:pt x="112366" y="33975"/>
                  </a:lnTo>
                  <a:lnTo>
                    <a:pt x="143209" y="79407"/>
                  </a:lnTo>
                  <a:lnTo>
                    <a:pt x="162255" y="133441"/>
                  </a:lnTo>
                  <a:lnTo>
                    <a:pt x="165449" y="172849"/>
                  </a:lnTo>
                  <a:lnTo>
                    <a:pt x="157928" y="210129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94323" y="948580"/>
              <a:ext cx="189514" cy="252656"/>
            </a:xfrm>
            <a:custGeom>
              <a:avLst/>
              <a:gdLst/>
              <a:ahLst/>
              <a:cxnLst/>
              <a:rect l="0" t="0" r="0" b="0"/>
              <a:pathLst>
                <a:path w="189514" h="252656">
                  <a:moveTo>
                    <a:pt x="0" y="31557"/>
                  </a:moveTo>
                  <a:lnTo>
                    <a:pt x="0" y="88821"/>
                  </a:lnTo>
                  <a:lnTo>
                    <a:pt x="5589" y="144124"/>
                  </a:lnTo>
                  <a:lnTo>
                    <a:pt x="10722" y="203314"/>
                  </a:lnTo>
                  <a:lnTo>
                    <a:pt x="15683" y="228386"/>
                  </a:lnTo>
                  <a:lnTo>
                    <a:pt x="15135" y="234136"/>
                  </a:lnTo>
                  <a:lnTo>
                    <a:pt x="12429" y="235630"/>
                  </a:lnTo>
                  <a:lnTo>
                    <a:pt x="8286" y="234286"/>
                  </a:lnTo>
                  <a:lnTo>
                    <a:pt x="3683" y="217195"/>
                  </a:lnTo>
                  <a:lnTo>
                    <a:pt x="728" y="158563"/>
                  </a:lnTo>
                  <a:lnTo>
                    <a:pt x="1314" y="99062"/>
                  </a:lnTo>
                  <a:lnTo>
                    <a:pt x="11481" y="45368"/>
                  </a:lnTo>
                  <a:lnTo>
                    <a:pt x="19141" y="23657"/>
                  </a:lnTo>
                  <a:lnTo>
                    <a:pt x="30345" y="6209"/>
                  </a:lnTo>
                  <a:lnTo>
                    <a:pt x="38947" y="1790"/>
                  </a:lnTo>
                  <a:lnTo>
                    <a:pt x="60984" y="0"/>
                  </a:lnTo>
                  <a:lnTo>
                    <a:pt x="83256" y="9343"/>
                  </a:lnTo>
                  <a:lnTo>
                    <a:pt x="103683" y="26363"/>
                  </a:lnTo>
                  <a:lnTo>
                    <a:pt x="149290" y="88052"/>
                  </a:lnTo>
                  <a:lnTo>
                    <a:pt x="170563" y="138296"/>
                  </a:lnTo>
                  <a:lnTo>
                    <a:pt x="181090" y="166734"/>
                  </a:lnTo>
                  <a:lnTo>
                    <a:pt x="187849" y="223292"/>
                  </a:lnTo>
                  <a:lnTo>
                    <a:pt x="189513" y="252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30413" y="938023"/>
              <a:ext cx="184684" cy="276795"/>
            </a:xfrm>
            <a:custGeom>
              <a:avLst/>
              <a:gdLst/>
              <a:ahLst/>
              <a:cxnLst/>
              <a:rect l="0" t="0" r="0" b="0"/>
              <a:pathLst>
                <a:path w="184684" h="276795">
                  <a:moveTo>
                    <a:pt x="6066" y="52642"/>
                  </a:moveTo>
                  <a:lnTo>
                    <a:pt x="0" y="86264"/>
                  </a:lnTo>
                  <a:lnTo>
                    <a:pt x="4522" y="141085"/>
                  </a:lnTo>
                  <a:lnTo>
                    <a:pt x="11350" y="196715"/>
                  </a:lnTo>
                  <a:lnTo>
                    <a:pt x="26219" y="230641"/>
                  </a:lnTo>
                  <a:lnTo>
                    <a:pt x="45442" y="257331"/>
                  </a:lnTo>
                  <a:lnTo>
                    <a:pt x="71545" y="274468"/>
                  </a:lnTo>
                  <a:lnTo>
                    <a:pt x="94439" y="276794"/>
                  </a:lnTo>
                  <a:lnTo>
                    <a:pt x="107095" y="275776"/>
                  </a:lnTo>
                  <a:lnTo>
                    <a:pt x="127397" y="265287"/>
                  </a:lnTo>
                  <a:lnTo>
                    <a:pt x="159493" y="229957"/>
                  </a:lnTo>
                  <a:lnTo>
                    <a:pt x="175658" y="193957"/>
                  </a:lnTo>
                  <a:lnTo>
                    <a:pt x="183194" y="139871"/>
                  </a:lnTo>
                  <a:lnTo>
                    <a:pt x="184683" y="84127"/>
                  </a:lnTo>
                  <a:lnTo>
                    <a:pt x="179388" y="33645"/>
                  </a:lnTo>
                  <a:lnTo>
                    <a:pt x="1639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25992" y="999056"/>
              <a:ext cx="278403" cy="502684"/>
            </a:xfrm>
            <a:custGeom>
              <a:avLst/>
              <a:gdLst/>
              <a:ahLst/>
              <a:cxnLst/>
              <a:rect l="0" t="0" r="0" b="0"/>
              <a:pathLst>
                <a:path w="278403" h="502684">
                  <a:moveTo>
                    <a:pt x="221098" y="170594"/>
                  </a:moveTo>
                  <a:lnTo>
                    <a:pt x="221098" y="121663"/>
                  </a:lnTo>
                  <a:lnTo>
                    <a:pt x="215508" y="62532"/>
                  </a:lnTo>
                  <a:lnTo>
                    <a:pt x="200854" y="25492"/>
                  </a:lnTo>
                  <a:lnTo>
                    <a:pt x="185195" y="9398"/>
                  </a:lnTo>
                  <a:lnTo>
                    <a:pt x="176105" y="3468"/>
                  </a:lnTo>
                  <a:lnTo>
                    <a:pt x="156648" y="0"/>
                  </a:lnTo>
                  <a:lnTo>
                    <a:pt x="146545" y="712"/>
                  </a:lnTo>
                  <a:lnTo>
                    <a:pt x="125963" y="10863"/>
                  </a:lnTo>
                  <a:lnTo>
                    <a:pt x="107456" y="27073"/>
                  </a:lnTo>
                  <a:lnTo>
                    <a:pt x="95331" y="45975"/>
                  </a:lnTo>
                  <a:lnTo>
                    <a:pt x="92282" y="72314"/>
                  </a:lnTo>
                  <a:lnTo>
                    <a:pt x="99856" y="125704"/>
                  </a:lnTo>
                  <a:lnTo>
                    <a:pt x="114854" y="159243"/>
                  </a:lnTo>
                  <a:lnTo>
                    <a:pt x="130595" y="174518"/>
                  </a:lnTo>
                  <a:lnTo>
                    <a:pt x="139705" y="180229"/>
                  </a:lnTo>
                  <a:lnTo>
                    <a:pt x="148119" y="181696"/>
                  </a:lnTo>
                  <a:lnTo>
                    <a:pt x="156068" y="180335"/>
                  </a:lnTo>
                  <a:lnTo>
                    <a:pt x="171139" y="172584"/>
                  </a:lnTo>
                  <a:lnTo>
                    <a:pt x="185636" y="161340"/>
                  </a:lnTo>
                  <a:lnTo>
                    <a:pt x="196758" y="142304"/>
                  </a:lnTo>
                  <a:lnTo>
                    <a:pt x="206477" y="105280"/>
                  </a:lnTo>
                  <a:lnTo>
                    <a:pt x="207581" y="86583"/>
                  </a:lnTo>
                  <a:lnTo>
                    <a:pt x="206238" y="86511"/>
                  </a:lnTo>
                  <a:lnTo>
                    <a:pt x="204172" y="89972"/>
                  </a:lnTo>
                  <a:lnTo>
                    <a:pt x="209262" y="143620"/>
                  </a:lnTo>
                  <a:lnTo>
                    <a:pt x="218414" y="201704"/>
                  </a:lnTo>
                  <a:lnTo>
                    <a:pt x="222244" y="230044"/>
                  </a:lnTo>
                  <a:lnTo>
                    <a:pt x="240649" y="283246"/>
                  </a:lnTo>
                  <a:lnTo>
                    <a:pt x="259504" y="345869"/>
                  </a:lnTo>
                  <a:lnTo>
                    <a:pt x="273702" y="397199"/>
                  </a:lnTo>
                  <a:lnTo>
                    <a:pt x="278402" y="428065"/>
                  </a:lnTo>
                  <a:lnTo>
                    <a:pt x="276592" y="457381"/>
                  </a:lnTo>
                  <a:lnTo>
                    <a:pt x="265650" y="479769"/>
                  </a:lnTo>
                  <a:lnTo>
                    <a:pt x="257818" y="489014"/>
                  </a:lnTo>
                  <a:lnTo>
                    <a:pt x="236637" y="499287"/>
                  </a:lnTo>
                  <a:lnTo>
                    <a:pt x="210457" y="502683"/>
                  </a:lnTo>
                  <a:lnTo>
                    <a:pt x="152229" y="495331"/>
                  </a:lnTo>
                  <a:lnTo>
                    <a:pt x="93052" y="479213"/>
                  </a:lnTo>
                  <a:lnTo>
                    <a:pt x="36101" y="468468"/>
                  </a:lnTo>
                  <a:lnTo>
                    <a:pt x="0" y="465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62903" y="988947"/>
              <a:ext cx="198398" cy="484832"/>
            </a:xfrm>
            <a:custGeom>
              <a:avLst/>
              <a:gdLst/>
              <a:ahLst/>
              <a:cxnLst/>
              <a:rect l="0" t="0" r="0" b="0"/>
              <a:pathLst>
                <a:path w="198398" h="484832">
                  <a:moveTo>
                    <a:pt x="157928" y="128060"/>
                  </a:moveTo>
                  <a:lnTo>
                    <a:pt x="154808" y="85369"/>
                  </a:lnTo>
                  <a:lnTo>
                    <a:pt x="143356" y="54190"/>
                  </a:lnTo>
                  <a:lnTo>
                    <a:pt x="130394" y="34398"/>
                  </a:lnTo>
                  <a:lnTo>
                    <a:pt x="112936" y="17802"/>
                  </a:lnTo>
                  <a:lnTo>
                    <a:pt x="77787" y="895"/>
                  </a:lnTo>
                  <a:lnTo>
                    <a:pt x="67066" y="0"/>
                  </a:lnTo>
                  <a:lnTo>
                    <a:pt x="48914" y="5244"/>
                  </a:lnTo>
                  <a:lnTo>
                    <a:pt x="33048" y="21613"/>
                  </a:lnTo>
                  <a:lnTo>
                    <a:pt x="14082" y="57136"/>
                  </a:lnTo>
                  <a:lnTo>
                    <a:pt x="7428" y="83670"/>
                  </a:lnTo>
                  <a:lnTo>
                    <a:pt x="12689" y="135713"/>
                  </a:lnTo>
                  <a:lnTo>
                    <a:pt x="19678" y="157198"/>
                  </a:lnTo>
                  <a:lnTo>
                    <a:pt x="30583" y="174546"/>
                  </a:lnTo>
                  <a:lnTo>
                    <a:pt x="40276" y="180107"/>
                  </a:lnTo>
                  <a:lnTo>
                    <a:pt x="66643" y="186287"/>
                  </a:lnTo>
                  <a:lnTo>
                    <a:pt x="88502" y="182795"/>
                  </a:lnTo>
                  <a:lnTo>
                    <a:pt x="106015" y="172274"/>
                  </a:lnTo>
                  <a:lnTo>
                    <a:pt x="127858" y="146620"/>
                  </a:lnTo>
                  <a:lnTo>
                    <a:pt x="137934" y="126950"/>
                  </a:lnTo>
                  <a:lnTo>
                    <a:pt x="141090" y="127320"/>
                  </a:lnTo>
                  <a:lnTo>
                    <a:pt x="152157" y="179912"/>
                  </a:lnTo>
                  <a:lnTo>
                    <a:pt x="161807" y="234411"/>
                  </a:lnTo>
                  <a:lnTo>
                    <a:pt x="175548" y="292567"/>
                  </a:lnTo>
                  <a:lnTo>
                    <a:pt x="187444" y="354228"/>
                  </a:lnTo>
                  <a:lnTo>
                    <a:pt x="196340" y="416364"/>
                  </a:lnTo>
                  <a:lnTo>
                    <a:pt x="198397" y="446098"/>
                  </a:lnTo>
                  <a:lnTo>
                    <a:pt x="195435" y="457069"/>
                  </a:lnTo>
                  <a:lnTo>
                    <a:pt x="189952" y="465552"/>
                  </a:lnTo>
                  <a:lnTo>
                    <a:pt x="182787" y="472378"/>
                  </a:lnTo>
                  <a:lnTo>
                    <a:pt x="159228" y="479962"/>
                  </a:lnTo>
                  <a:lnTo>
                    <a:pt x="96444" y="484831"/>
                  </a:lnTo>
                  <a:lnTo>
                    <a:pt x="38461" y="478557"/>
                  </a:lnTo>
                  <a:lnTo>
                    <a:pt x="0" y="475501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81110" y="998619"/>
              <a:ext cx="171349" cy="186543"/>
            </a:xfrm>
            <a:custGeom>
              <a:avLst/>
              <a:gdLst/>
              <a:ahLst/>
              <a:cxnLst/>
              <a:rect l="0" t="0" r="0" b="0"/>
              <a:pathLst>
                <a:path w="171349" h="186543">
                  <a:moveTo>
                    <a:pt x="13420" y="76274"/>
                  </a:moveTo>
                  <a:lnTo>
                    <a:pt x="50898" y="84608"/>
                  </a:lnTo>
                  <a:lnTo>
                    <a:pt x="74531" y="83488"/>
                  </a:lnTo>
                  <a:lnTo>
                    <a:pt x="96733" y="75191"/>
                  </a:lnTo>
                  <a:lnTo>
                    <a:pt x="112060" y="60585"/>
                  </a:lnTo>
                  <a:lnTo>
                    <a:pt x="117784" y="51777"/>
                  </a:lnTo>
                  <a:lnTo>
                    <a:pt x="119261" y="42395"/>
                  </a:lnTo>
                  <a:lnTo>
                    <a:pt x="114663" y="22612"/>
                  </a:lnTo>
                  <a:lnTo>
                    <a:pt x="107821" y="14764"/>
                  </a:lnTo>
                  <a:lnTo>
                    <a:pt x="87742" y="2923"/>
                  </a:lnTo>
                  <a:lnTo>
                    <a:pt x="63220" y="0"/>
                  </a:lnTo>
                  <a:lnTo>
                    <a:pt x="50129" y="858"/>
                  </a:lnTo>
                  <a:lnTo>
                    <a:pt x="29345" y="11171"/>
                  </a:lnTo>
                  <a:lnTo>
                    <a:pt x="13479" y="27452"/>
                  </a:lnTo>
                  <a:lnTo>
                    <a:pt x="2528" y="46387"/>
                  </a:lnTo>
                  <a:lnTo>
                    <a:pt x="0" y="69620"/>
                  </a:lnTo>
                  <a:lnTo>
                    <a:pt x="7910" y="117074"/>
                  </a:lnTo>
                  <a:lnTo>
                    <a:pt x="22966" y="149584"/>
                  </a:lnTo>
                  <a:lnTo>
                    <a:pt x="47834" y="175855"/>
                  </a:lnTo>
                  <a:lnTo>
                    <a:pt x="73558" y="184873"/>
                  </a:lnTo>
                  <a:lnTo>
                    <a:pt x="102149" y="186542"/>
                  </a:lnTo>
                  <a:lnTo>
                    <a:pt x="145981" y="174788"/>
                  </a:lnTo>
                  <a:lnTo>
                    <a:pt x="171348" y="171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15667" y="685339"/>
              <a:ext cx="31549" cy="505369"/>
            </a:xfrm>
            <a:custGeom>
              <a:avLst/>
              <a:gdLst/>
              <a:ahLst/>
              <a:cxnLst/>
              <a:rect l="0" t="0" r="0" b="0"/>
              <a:pathLst>
                <a:path w="31549" h="505369">
                  <a:moveTo>
                    <a:pt x="10490" y="0"/>
                  </a:moveTo>
                  <a:lnTo>
                    <a:pt x="3255" y="27556"/>
                  </a:lnTo>
                  <a:lnTo>
                    <a:pt x="612" y="83779"/>
                  </a:lnTo>
                  <a:lnTo>
                    <a:pt x="91" y="140291"/>
                  </a:lnTo>
                  <a:lnTo>
                    <a:pt x="0" y="188057"/>
                  </a:lnTo>
                  <a:lnTo>
                    <a:pt x="5562" y="239254"/>
                  </a:lnTo>
                  <a:lnTo>
                    <a:pt x="10686" y="301720"/>
                  </a:lnTo>
                  <a:lnTo>
                    <a:pt x="17438" y="350791"/>
                  </a:lnTo>
                  <a:lnTo>
                    <a:pt x="19958" y="397826"/>
                  </a:lnTo>
                  <a:lnTo>
                    <a:pt x="21875" y="451667"/>
                  </a:lnTo>
                  <a:lnTo>
                    <a:pt x="31548" y="505368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99815" y="885380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10529"/>
                  </a:moveTo>
                  <a:lnTo>
                    <a:pt x="225734" y="2196"/>
                  </a:lnTo>
                  <a:lnTo>
                    <a:pt x="168722" y="434"/>
                  </a:lnTo>
                  <a:lnTo>
                    <a:pt x="112773" y="129"/>
                  </a:lnTo>
                  <a:lnTo>
                    <a:pt x="62920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12237" y="881395"/>
              <a:ext cx="208836" cy="267199"/>
            </a:xfrm>
            <a:custGeom>
              <a:avLst/>
              <a:gdLst/>
              <a:ahLst/>
              <a:cxnLst/>
              <a:rect l="0" t="0" r="0" b="0"/>
              <a:pathLst>
                <a:path w="208836" h="267199">
                  <a:moveTo>
                    <a:pt x="177133" y="46099"/>
                  </a:moveTo>
                  <a:lnTo>
                    <a:pt x="171544" y="29332"/>
                  </a:lnTo>
                  <a:lnTo>
                    <a:pt x="159441" y="17980"/>
                  </a:lnTo>
                  <a:lnTo>
                    <a:pt x="123075" y="1161"/>
                  </a:lnTo>
                  <a:lnTo>
                    <a:pt x="99685" y="0"/>
                  </a:lnTo>
                  <a:lnTo>
                    <a:pt x="46541" y="8787"/>
                  </a:lnTo>
                  <a:lnTo>
                    <a:pt x="10537" y="23996"/>
                  </a:lnTo>
                  <a:lnTo>
                    <a:pt x="4068" y="31364"/>
                  </a:lnTo>
                  <a:lnTo>
                    <a:pt x="926" y="39785"/>
                  </a:lnTo>
                  <a:lnTo>
                    <a:pt x="0" y="48909"/>
                  </a:lnTo>
                  <a:lnTo>
                    <a:pt x="5211" y="65285"/>
                  </a:lnTo>
                  <a:lnTo>
                    <a:pt x="9875" y="72928"/>
                  </a:lnTo>
                  <a:lnTo>
                    <a:pt x="24417" y="84539"/>
                  </a:lnTo>
                  <a:lnTo>
                    <a:pt x="80940" y="106447"/>
                  </a:lnTo>
                  <a:lnTo>
                    <a:pt x="143741" y="137899"/>
                  </a:lnTo>
                  <a:lnTo>
                    <a:pt x="202971" y="170444"/>
                  </a:lnTo>
                  <a:lnTo>
                    <a:pt x="207226" y="179298"/>
                  </a:lnTo>
                  <a:lnTo>
                    <a:pt x="208835" y="201615"/>
                  </a:lnTo>
                  <a:lnTo>
                    <a:pt x="202531" y="220892"/>
                  </a:lnTo>
                  <a:lnTo>
                    <a:pt x="190760" y="237259"/>
                  </a:lnTo>
                  <a:lnTo>
                    <a:pt x="173831" y="252332"/>
                  </a:lnTo>
                  <a:lnTo>
                    <a:pt x="148369" y="260591"/>
                  </a:lnTo>
                  <a:lnTo>
                    <a:pt x="89953" y="265893"/>
                  </a:lnTo>
                  <a:lnTo>
                    <a:pt x="29734" y="267198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68354" y="11696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Straight Connector 35"/>
          <p:cNvCxnSpPr/>
          <p:nvPr/>
        </p:nvCxnSpPr>
        <p:spPr>
          <a:xfrm flipH="1">
            <a:off x="1758259" y="3042735"/>
            <a:ext cx="563314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1853015" y="2549359"/>
            <a:ext cx="1505576" cy="482849"/>
            <a:chOff x="1853015" y="2549359"/>
            <a:chExt cx="1505576" cy="482849"/>
          </a:xfrm>
        </p:grpSpPr>
        <p:sp>
          <p:nvSpPr>
            <p:cNvPr id="37" name="Freeform 36"/>
            <p:cNvSpPr/>
            <p:nvPr/>
          </p:nvSpPr>
          <p:spPr>
            <a:xfrm>
              <a:off x="1853015" y="2549359"/>
              <a:ext cx="368499" cy="482849"/>
            </a:xfrm>
            <a:custGeom>
              <a:avLst/>
              <a:gdLst/>
              <a:ahLst/>
              <a:cxnLst/>
              <a:rect l="0" t="0" r="0" b="0"/>
              <a:pathLst>
                <a:path w="368499" h="482849">
                  <a:moveTo>
                    <a:pt x="0" y="482848"/>
                  </a:moveTo>
                  <a:lnTo>
                    <a:pt x="3120" y="440156"/>
                  </a:lnTo>
                  <a:lnTo>
                    <a:pt x="9065" y="387328"/>
                  </a:lnTo>
                  <a:lnTo>
                    <a:pt x="21273" y="332103"/>
                  </a:lnTo>
                  <a:lnTo>
                    <a:pt x="28530" y="282465"/>
                  </a:lnTo>
                  <a:lnTo>
                    <a:pt x="30680" y="221354"/>
                  </a:lnTo>
                  <a:lnTo>
                    <a:pt x="31183" y="175166"/>
                  </a:lnTo>
                  <a:lnTo>
                    <a:pt x="28347" y="115602"/>
                  </a:lnTo>
                  <a:lnTo>
                    <a:pt x="22497" y="52857"/>
                  </a:lnTo>
                  <a:lnTo>
                    <a:pt x="21484" y="7093"/>
                  </a:lnTo>
                  <a:lnTo>
                    <a:pt x="23681" y="731"/>
                  </a:lnTo>
                  <a:lnTo>
                    <a:pt x="27486" y="0"/>
                  </a:lnTo>
                  <a:lnTo>
                    <a:pt x="32362" y="3022"/>
                  </a:lnTo>
                  <a:lnTo>
                    <a:pt x="40899" y="21977"/>
                  </a:lnTo>
                  <a:lnTo>
                    <a:pt x="61501" y="81806"/>
                  </a:lnTo>
                  <a:lnTo>
                    <a:pt x="83546" y="144423"/>
                  </a:lnTo>
                  <a:lnTo>
                    <a:pt x="101686" y="199549"/>
                  </a:lnTo>
                  <a:lnTo>
                    <a:pt x="119311" y="260260"/>
                  </a:lnTo>
                  <a:lnTo>
                    <a:pt x="120098" y="282144"/>
                  </a:lnTo>
                  <a:lnTo>
                    <a:pt x="118670" y="292893"/>
                  </a:lnTo>
                  <a:lnTo>
                    <a:pt x="123322" y="314196"/>
                  </a:lnTo>
                  <a:lnTo>
                    <a:pt x="147134" y="377546"/>
                  </a:lnTo>
                  <a:lnTo>
                    <a:pt x="155470" y="397443"/>
                  </a:lnTo>
                  <a:lnTo>
                    <a:pt x="192193" y="442196"/>
                  </a:lnTo>
                  <a:lnTo>
                    <a:pt x="221893" y="461574"/>
                  </a:lnTo>
                  <a:lnTo>
                    <a:pt x="242509" y="464424"/>
                  </a:lnTo>
                  <a:lnTo>
                    <a:pt x="262200" y="460622"/>
                  </a:lnTo>
                  <a:lnTo>
                    <a:pt x="286439" y="445327"/>
                  </a:lnTo>
                  <a:lnTo>
                    <a:pt x="301222" y="432637"/>
                  </a:lnTo>
                  <a:lnTo>
                    <a:pt x="317108" y="401160"/>
                  </a:lnTo>
                  <a:lnTo>
                    <a:pt x="334127" y="342536"/>
                  </a:lnTo>
                  <a:lnTo>
                    <a:pt x="359956" y="283740"/>
                  </a:lnTo>
                  <a:lnTo>
                    <a:pt x="366810" y="230132"/>
                  </a:lnTo>
                  <a:lnTo>
                    <a:pt x="367998" y="175562"/>
                  </a:lnTo>
                  <a:lnTo>
                    <a:pt x="368349" y="122999"/>
                  </a:lnTo>
                  <a:lnTo>
                    <a:pt x="368468" y="72081"/>
                  </a:lnTo>
                  <a:lnTo>
                    <a:pt x="368498" y="51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95212" y="288480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58617"/>
                  </a:lnTo>
                  <a:lnTo>
                    <a:pt x="2195" y="1089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37326" y="275846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91674" y="2828903"/>
              <a:ext cx="166752" cy="198843"/>
            </a:xfrm>
            <a:custGeom>
              <a:avLst/>
              <a:gdLst/>
              <a:ahLst/>
              <a:cxnLst/>
              <a:rect l="0" t="0" r="0" b="0"/>
              <a:pathLst>
                <a:path w="166752" h="198843">
                  <a:moveTo>
                    <a:pt x="135165" y="34848"/>
                  </a:moveTo>
                  <a:lnTo>
                    <a:pt x="129576" y="18080"/>
                  </a:lnTo>
                  <a:lnTo>
                    <a:pt x="117473" y="6729"/>
                  </a:lnTo>
                  <a:lnTo>
                    <a:pt x="109332" y="2064"/>
                  </a:lnTo>
                  <a:lnTo>
                    <a:pt x="87809" y="0"/>
                  </a:lnTo>
                  <a:lnTo>
                    <a:pt x="75518" y="1087"/>
                  </a:lnTo>
                  <a:lnTo>
                    <a:pt x="35864" y="19385"/>
                  </a:lnTo>
                  <a:lnTo>
                    <a:pt x="17721" y="37334"/>
                  </a:lnTo>
                  <a:lnTo>
                    <a:pt x="6929" y="58180"/>
                  </a:lnTo>
                  <a:lnTo>
                    <a:pt x="0" y="109690"/>
                  </a:lnTo>
                  <a:lnTo>
                    <a:pt x="1392" y="135961"/>
                  </a:lnTo>
                  <a:lnTo>
                    <a:pt x="15330" y="169312"/>
                  </a:lnTo>
                  <a:lnTo>
                    <a:pt x="27703" y="186637"/>
                  </a:lnTo>
                  <a:lnTo>
                    <a:pt x="47240" y="195896"/>
                  </a:lnTo>
                  <a:lnTo>
                    <a:pt x="70351" y="198842"/>
                  </a:lnTo>
                  <a:lnTo>
                    <a:pt x="92321" y="196251"/>
                  </a:lnTo>
                  <a:lnTo>
                    <a:pt x="110664" y="188081"/>
                  </a:lnTo>
                  <a:lnTo>
                    <a:pt x="166751" y="150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32124" y="2611067"/>
              <a:ext cx="157928" cy="367570"/>
            </a:xfrm>
            <a:custGeom>
              <a:avLst/>
              <a:gdLst/>
              <a:ahLst/>
              <a:cxnLst/>
              <a:rect l="0" t="0" r="0" b="0"/>
              <a:pathLst>
                <a:path w="157928" h="367570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21789" y="173216"/>
                  </a:lnTo>
                  <a:lnTo>
                    <a:pt x="24892" y="203327"/>
                  </a:lnTo>
                  <a:lnTo>
                    <a:pt x="14059" y="257492"/>
                  </a:lnTo>
                  <a:lnTo>
                    <a:pt x="16815" y="318235"/>
                  </a:lnTo>
                  <a:lnTo>
                    <a:pt x="19800" y="361144"/>
                  </a:lnTo>
                  <a:lnTo>
                    <a:pt x="17879" y="367104"/>
                  </a:lnTo>
                  <a:lnTo>
                    <a:pt x="14259" y="367569"/>
                  </a:lnTo>
                  <a:lnTo>
                    <a:pt x="9506" y="364369"/>
                  </a:lnTo>
                  <a:lnTo>
                    <a:pt x="4225" y="348335"/>
                  </a:lnTo>
                  <a:lnTo>
                    <a:pt x="3048" y="326781"/>
                  </a:lnTo>
                  <a:lnTo>
                    <a:pt x="6424" y="305503"/>
                  </a:lnTo>
                  <a:lnTo>
                    <a:pt x="38107" y="244374"/>
                  </a:lnTo>
                  <a:lnTo>
                    <a:pt x="42952" y="233106"/>
                  </a:lnTo>
                  <a:lnTo>
                    <a:pt x="57694" y="217466"/>
                  </a:lnTo>
                  <a:lnTo>
                    <a:pt x="66539" y="211658"/>
                  </a:lnTo>
                  <a:lnTo>
                    <a:pt x="85725" y="208324"/>
                  </a:lnTo>
                  <a:lnTo>
                    <a:pt x="95754" y="209073"/>
                  </a:lnTo>
                  <a:lnTo>
                    <a:pt x="116257" y="219263"/>
                  </a:lnTo>
                  <a:lnTo>
                    <a:pt x="126638" y="226894"/>
                  </a:lnTo>
                  <a:lnTo>
                    <a:pt x="133558" y="236660"/>
                  </a:lnTo>
                  <a:lnTo>
                    <a:pt x="151165" y="299433"/>
                  </a:lnTo>
                  <a:lnTo>
                    <a:pt x="15792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29404" y="2841871"/>
              <a:ext cx="181778" cy="148497"/>
            </a:xfrm>
            <a:custGeom>
              <a:avLst/>
              <a:gdLst/>
              <a:ahLst/>
              <a:cxnLst/>
              <a:rect l="0" t="0" r="0" b="0"/>
              <a:pathLst>
                <a:path w="181778" h="148497">
                  <a:moveTo>
                    <a:pt x="118575" y="21880"/>
                  </a:moveTo>
                  <a:lnTo>
                    <a:pt x="112986" y="5112"/>
                  </a:lnTo>
                  <a:lnTo>
                    <a:pt x="107830" y="1343"/>
                  </a:lnTo>
                  <a:lnTo>
                    <a:pt x="100883" y="0"/>
                  </a:lnTo>
                  <a:lnTo>
                    <a:pt x="81466" y="2797"/>
                  </a:lnTo>
                  <a:lnTo>
                    <a:pt x="41159" y="17525"/>
                  </a:lnTo>
                  <a:lnTo>
                    <a:pt x="21387" y="30083"/>
                  </a:lnTo>
                  <a:lnTo>
                    <a:pt x="7920" y="46583"/>
                  </a:lnTo>
                  <a:lnTo>
                    <a:pt x="2691" y="55896"/>
                  </a:lnTo>
                  <a:lnTo>
                    <a:pt x="0" y="75603"/>
                  </a:lnTo>
                  <a:lnTo>
                    <a:pt x="3874" y="96059"/>
                  </a:lnTo>
                  <a:lnTo>
                    <a:pt x="13394" y="116850"/>
                  </a:lnTo>
                  <a:lnTo>
                    <a:pt x="31664" y="134669"/>
                  </a:lnTo>
                  <a:lnTo>
                    <a:pt x="43087" y="142696"/>
                  </a:lnTo>
                  <a:lnTo>
                    <a:pt x="65137" y="148496"/>
                  </a:lnTo>
                  <a:lnTo>
                    <a:pt x="113478" y="142687"/>
                  </a:lnTo>
                  <a:lnTo>
                    <a:pt x="148650" y="127995"/>
                  </a:lnTo>
                  <a:lnTo>
                    <a:pt x="175709" y="103234"/>
                  </a:lnTo>
                  <a:lnTo>
                    <a:pt x="180061" y="92494"/>
                  </a:lnTo>
                  <a:lnTo>
                    <a:pt x="181777" y="68082"/>
                  </a:lnTo>
                  <a:lnTo>
                    <a:pt x="176166" y="33620"/>
                  </a:lnTo>
                  <a:lnTo>
                    <a:pt x="167178" y="18129"/>
                  </a:lnTo>
                  <a:lnTo>
                    <a:pt x="150160" y="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68131" y="2558425"/>
              <a:ext cx="16719" cy="442197"/>
            </a:xfrm>
            <a:custGeom>
              <a:avLst/>
              <a:gdLst/>
              <a:ahLst/>
              <a:cxnLst/>
              <a:rect l="0" t="0" r="0" b="0"/>
              <a:pathLst>
                <a:path w="16719" h="442197">
                  <a:moveTo>
                    <a:pt x="16718" y="0"/>
                  </a:moveTo>
                  <a:lnTo>
                    <a:pt x="8385" y="48930"/>
                  </a:lnTo>
                  <a:lnTo>
                    <a:pt x="9960" y="96776"/>
                  </a:lnTo>
                  <a:lnTo>
                    <a:pt x="14716" y="151116"/>
                  </a:lnTo>
                  <a:lnTo>
                    <a:pt x="16125" y="211671"/>
                  </a:lnTo>
                  <a:lnTo>
                    <a:pt x="14115" y="249664"/>
                  </a:lnTo>
                  <a:lnTo>
                    <a:pt x="0" y="312008"/>
                  </a:lnTo>
                  <a:lnTo>
                    <a:pt x="66" y="367357"/>
                  </a:lnTo>
                  <a:lnTo>
                    <a:pt x="4376" y="411443"/>
                  </a:lnTo>
                  <a:lnTo>
                    <a:pt x="6190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37492" y="2797434"/>
              <a:ext cx="221099" cy="221321"/>
            </a:xfrm>
            <a:custGeom>
              <a:avLst/>
              <a:gdLst/>
              <a:ahLst/>
              <a:cxnLst/>
              <a:rect l="0" t="0" r="0" b="0"/>
              <a:pathLst>
                <a:path w="221099" h="221321">
                  <a:moveTo>
                    <a:pt x="0" y="108431"/>
                  </a:moveTo>
                  <a:lnTo>
                    <a:pt x="37478" y="100098"/>
                  </a:lnTo>
                  <a:lnTo>
                    <a:pt x="88901" y="98336"/>
                  </a:lnTo>
                  <a:lnTo>
                    <a:pt x="124607" y="92442"/>
                  </a:lnTo>
                  <a:lnTo>
                    <a:pt x="157413" y="72108"/>
                  </a:lnTo>
                  <a:lnTo>
                    <a:pt x="163434" y="63159"/>
                  </a:lnTo>
                  <a:lnTo>
                    <a:pt x="167003" y="43856"/>
                  </a:lnTo>
                  <a:lnTo>
                    <a:pt x="161571" y="26699"/>
                  </a:lnTo>
                  <a:lnTo>
                    <a:pt x="156847" y="18848"/>
                  </a:lnTo>
                  <a:lnTo>
                    <a:pt x="142239" y="7005"/>
                  </a:lnTo>
                  <a:lnTo>
                    <a:pt x="133431" y="2209"/>
                  </a:lnTo>
                  <a:lnTo>
                    <a:pt x="111165" y="0"/>
                  </a:lnTo>
                  <a:lnTo>
                    <a:pt x="88011" y="4087"/>
                  </a:lnTo>
                  <a:lnTo>
                    <a:pt x="69922" y="13703"/>
                  </a:lnTo>
                  <a:lnTo>
                    <a:pt x="57202" y="28895"/>
                  </a:lnTo>
                  <a:lnTo>
                    <a:pt x="29630" y="71398"/>
                  </a:lnTo>
                  <a:lnTo>
                    <a:pt x="24867" y="94701"/>
                  </a:lnTo>
                  <a:lnTo>
                    <a:pt x="27775" y="134129"/>
                  </a:lnTo>
                  <a:lnTo>
                    <a:pt x="41635" y="169857"/>
                  </a:lnTo>
                  <a:lnTo>
                    <a:pt x="66148" y="197081"/>
                  </a:lnTo>
                  <a:lnTo>
                    <a:pt x="95638" y="214376"/>
                  </a:lnTo>
                  <a:lnTo>
                    <a:pt x="132192" y="221320"/>
                  </a:lnTo>
                  <a:lnTo>
                    <a:pt x="178061" y="215261"/>
                  </a:lnTo>
                  <a:lnTo>
                    <a:pt x="221098" y="203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>
            <a:off x="3600746" y="2137285"/>
            <a:ext cx="0" cy="16319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3"/>
          <p:cNvGrpSpPr/>
          <p:nvPr/>
        </p:nvGrpSpPr>
        <p:grpSpPr>
          <a:xfrm>
            <a:off x="3832373" y="2358383"/>
            <a:ext cx="1410819" cy="926509"/>
            <a:chOff x="3832373" y="2358383"/>
            <a:chExt cx="1410819" cy="926509"/>
          </a:xfrm>
        </p:grpSpPr>
        <p:sp>
          <p:nvSpPr>
            <p:cNvPr id="47" name="Freeform 46"/>
            <p:cNvSpPr/>
            <p:nvPr/>
          </p:nvSpPr>
          <p:spPr>
            <a:xfrm>
              <a:off x="3832373" y="2358383"/>
              <a:ext cx="257231" cy="649675"/>
            </a:xfrm>
            <a:custGeom>
              <a:avLst/>
              <a:gdLst/>
              <a:ahLst/>
              <a:cxnLst/>
              <a:rect l="0" t="0" r="0" b="0"/>
              <a:pathLst>
                <a:path w="257231" h="649675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553" y="175728"/>
                  </a:lnTo>
                  <a:lnTo>
                    <a:pt x="11409" y="226893"/>
                  </a:lnTo>
                  <a:lnTo>
                    <a:pt x="17678" y="285986"/>
                  </a:lnTo>
                  <a:lnTo>
                    <a:pt x="20056" y="346779"/>
                  </a:lnTo>
                  <a:lnTo>
                    <a:pt x="20760" y="402357"/>
                  </a:lnTo>
                  <a:lnTo>
                    <a:pt x="19799" y="454699"/>
                  </a:lnTo>
                  <a:lnTo>
                    <a:pt x="12706" y="514900"/>
                  </a:lnTo>
                  <a:lnTo>
                    <a:pt x="5369" y="566262"/>
                  </a:lnTo>
                  <a:lnTo>
                    <a:pt x="3579" y="568191"/>
                  </a:lnTo>
                  <a:lnTo>
                    <a:pt x="1591" y="554736"/>
                  </a:lnTo>
                  <a:lnTo>
                    <a:pt x="11662" y="493484"/>
                  </a:lnTo>
                  <a:lnTo>
                    <a:pt x="29395" y="432876"/>
                  </a:lnTo>
                  <a:lnTo>
                    <a:pt x="48224" y="401611"/>
                  </a:lnTo>
                  <a:lnTo>
                    <a:pt x="65886" y="384774"/>
                  </a:lnTo>
                  <a:lnTo>
                    <a:pt x="88555" y="375731"/>
                  </a:lnTo>
                  <a:lnTo>
                    <a:pt x="113057" y="372882"/>
                  </a:lnTo>
                  <a:lnTo>
                    <a:pt x="135645" y="375516"/>
                  </a:lnTo>
                  <a:lnTo>
                    <a:pt x="168093" y="389164"/>
                  </a:lnTo>
                  <a:lnTo>
                    <a:pt x="216941" y="428433"/>
                  </a:lnTo>
                  <a:lnTo>
                    <a:pt x="232864" y="454886"/>
                  </a:lnTo>
                  <a:lnTo>
                    <a:pt x="248725" y="509738"/>
                  </a:lnTo>
                  <a:lnTo>
                    <a:pt x="257230" y="545657"/>
                  </a:lnTo>
                  <a:lnTo>
                    <a:pt x="250809" y="589235"/>
                  </a:lnTo>
                  <a:lnTo>
                    <a:pt x="243662" y="609323"/>
                  </a:lnTo>
                  <a:lnTo>
                    <a:pt x="232686" y="626050"/>
                  </a:lnTo>
                  <a:lnTo>
                    <a:pt x="213770" y="638163"/>
                  </a:lnTo>
                  <a:lnTo>
                    <a:pt x="189765" y="646276"/>
                  </a:lnTo>
                  <a:lnTo>
                    <a:pt x="151113" y="649674"/>
                  </a:lnTo>
                  <a:lnTo>
                    <a:pt x="95245" y="637859"/>
                  </a:lnTo>
                  <a:lnTo>
                    <a:pt x="68905" y="622354"/>
                  </a:lnTo>
                  <a:lnTo>
                    <a:pt x="10528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42081" y="2850450"/>
              <a:ext cx="212629" cy="200485"/>
            </a:xfrm>
            <a:custGeom>
              <a:avLst/>
              <a:gdLst/>
              <a:ahLst/>
              <a:cxnLst/>
              <a:rect l="0" t="0" r="0" b="0"/>
              <a:pathLst>
                <a:path w="212629" h="200485">
                  <a:moveTo>
                    <a:pt x="111432" y="13301"/>
                  </a:moveTo>
                  <a:lnTo>
                    <a:pt x="100253" y="2122"/>
                  </a:lnTo>
                  <a:lnTo>
                    <a:pt x="92281" y="0"/>
                  </a:lnTo>
                  <a:lnTo>
                    <a:pt x="59874" y="2601"/>
                  </a:lnTo>
                  <a:lnTo>
                    <a:pt x="38215" y="7765"/>
                  </a:lnTo>
                  <a:lnTo>
                    <a:pt x="20009" y="20199"/>
                  </a:lnTo>
                  <a:lnTo>
                    <a:pt x="11879" y="28428"/>
                  </a:lnTo>
                  <a:lnTo>
                    <a:pt x="2845" y="50050"/>
                  </a:lnTo>
                  <a:lnTo>
                    <a:pt x="0" y="75257"/>
                  </a:lnTo>
                  <a:lnTo>
                    <a:pt x="10695" y="137865"/>
                  </a:lnTo>
                  <a:lnTo>
                    <a:pt x="26082" y="165113"/>
                  </a:lnTo>
                  <a:lnTo>
                    <a:pt x="41913" y="177479"/>
                  </a:lnTo>
                  <a:lnTo>
                    <a:pt x="80672" y="194950"/>
                  </a:lnTo>
                  <a:lnTo>
                    <a:pt x="117265" y="200484"/>
                  </a:lnTo>
                  <a:lnTo>
                    <a:pt x="152155" y="196534"/>
                  </a:lnTo>
                  <a:lnTo>
                    <a:pt x="170865" y="187935"/>
                  </a:lnTo>
                  <a:lnTo>
                    <a:pt x="186979" y="175144"/>
                  </a:lnTo>
                  <a:lnTo>
                    <a:pt x="201940" y="157761"/>
                  </a:lnTo>
                  <a:lnTo>
                    <a:pt x="210149" y="135217"/>
                  </a:lnTo>
                  <a:lnTo>
                    <a:pt x="212628" y="109600"/>
                  </a:lnTo>
                  <a:lnTo>
                    <a:pt x="206276" y="70040"/>
                  </a:lnTo>
                  <a:lnTo>
                    <a:pt x="196089" y="46707"/>
                  </a:lnTo>
                  <a:lnTo>
                    <a:pt x="171610" y="19430"/>
                  </a:lnTo>
                  <a:lnTo>
                    <a:pt x="149096" y="10176"/>
                  </a:lnTo>
                  <a:lnTo>
                    <a:pt x="90374" y="2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85293" y="2842694"/>
              <a:ext cx="176886" cy="173779"/>
            </a:xfrm>
            <a:custGeom>
              <a:avLst/>
              <a:gdLst/>
              <a:ahLst/>
              <a:cxnLst/>
              <a:rect l="0" t="0" r="0" b="0"/>
              <a:pathLst>
                <a:path w="176886" h="173779">
                  <a:moveTo>
                    <a:pt x="15618" y="10528"/>
                  </a:moveTo>
                  <a:lnTo>
                    <a:pt x="0" y="73956"/>
                  </a:lnTo>
                  <a:lnTo>
                    <a:pt x="9778" y="131965"/>
                  </a:lnTo>
                  <a:lnTo>
                    <a:pt x="25066" y="161413"/>
                  </a:lnTo>
                  <a:lnTo>
                    <a:pt x="33615" y="167270"/>
                  </a:lnTo>
                  <a:lnTo>
                    <a:pt x="55592" y="173778"/>
                  </a:lnTo>
                  <a:lnTo>
                    <a:pt x="88684" y="171852"/>
                  </a:lnTo>
                  <a:lnTo>
                    <a:pt x="106974" y="163726"/>
                  </a:lnTo>
                  <a:lnTo>
                    <a:pt x="122901" y="151146"/>
                  </a:lnTo>
                  <a:lnTo>
                    <a:pt x="165224" y="100227"/>
                  </a:lnTo>
                  <a:lnTo>
                    <a:pt x="174917" y="76911"/>
                  </a:lnTo>
                  <a:lnTo>
                    <a:pt x="176885" y="54070"/>
                  </a:lnTo>
                  <a:lnTo>
                    <a:pt x="171416" y="24599"/>
                  </a:lnTo>
                  <a:lnTo>
                    <a:pt x="1630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90425" y="2821508"/>
              <a:ext cx="219017" cy="463384"/>
            </a:xfrm>
            <a:custGeom>
              <a:avLst/>
              <a:gdLst/>
              <a:ahLst/>
              <a:cxnLst/>
              <a:rect l="0" t="0" r="0" b="0"/>
              <a:pathLst>
                <a:path w="219017" h="463384">
                  <a:moveTo>
                    <a:pt x="157927" y="158056"/>
                  </a:moveTo>
                  <a:lnTo>
                    <a:pt x="157927" y="99440"/>
                  </a:lnTo>
                  <a:lnTo>
                    <a:pt x="146475" y="42842"/>
                  </a:lnTo>
                  <a:lnTo>
                    <a:pt x="143273" y="32114"/>
                  </a:lnTo>
                  <a:lnTo>
                    <a:pt x="130357" y="13955"/>
                  </a:lnTo>
                  <a:lnTo>
                    <a:pt x="122000" y="5837"/>
                  </a:lnTo>
                  <a:lnTo>
                    <a:pt x="112918" y="1594"/>
                  </a:lnTo>
                  <a:lnTo>
                    <a:pt x="93470" y="0"/>
                  </a:lnTo>
                  <a:lnTo>
                    <a:pt x="62789" y="11269"/>
                  </a:lnTo>
                  <a:lnTo>
                    <a:pt x="48183" y="26137"/>
                  </a:lnTo>
                  <a:lnTo>
                    <a:pt x="38962" y="45613"/>
                  </a:lnTo>
                  <a:lnTo>
                    <a:pt x="34941" y="82886"/>
                  </a:lnTo>
                  <a:lnTo>
                    <a:pt x="41808" y="122396"/>
                  </a:lnTo>
                  <a:lnTo>
                    <a:pt x="52116" y="145717"/>
                  </a:lnTo>
                  <a:lnTo>
                    <a:pt x="60480" y="153339"/>
                  </a:lnTo>
                  <a:lnTo>
                    <a:pt x="82252" y="161809"/>
                  </a:lnTo>
                  <a:lnTo>
                    <a:pt x="104407" y="159334"/>
                  </a:lnTo>
                  <a:lnTo>
                    <a:pt x="124782" y="150435"/>
                  </a:lnTo>
                  <a:lnTo>
                    <a:pt x="141636" y="138682"/>
                  </a:lnTo>
                  <a:lnTo>
                    <a:pt x="153806" y="122539"/>
                  </a:lnTo>
                  <a:lnTo>
                    <a:pt x="158689" y="113321"/>
                  </a:lnTo>
                  <a:lnTo>
                    <a:pt x="163115" y="111855"/>
                  </a:lnTo>
                  <a:lnTo>
                    <a:pt x="167234" y="115557"/>
                  </a:lnTo>
                  <a:lnTo>
                    <a:pt x="182252" y="155121"/>
                  </a:lnTo>
                  <a:lnTo>
                    <a:pt x="196484" y="215232"/>
                  </a:lnTo>
                  <a:lnTo>
                    <a:pt x="210560" y="273379"/>
                  </a:lnTo>
                  <a:lnTo>
                    <a:pt x="219016" y="329925"/>
                  </a:lnTo>
                  <a:lnTo>
                    <a:pt x="212281" y="384985"/>
                  </a:lnTo>
                  <a:lnTo>
                    <a:pt x="206261" y="408652"/>
                  </a:lnTo>
                  <a:lnTo>
                    <a:pt x="200678" y="417537"/>
                  </a:lnTo>
                  <a:lnTo>
                    <a:pt x="185116" y="430529"/>
                  </a:lnTo>
                  <a:lnTo>
                    <a:pt x="144191" y="448401"/>
                  </a:lnTo>
                  <a:lnTo>
                    <a:pt x="85327" y="460077"/>
                  </a:lnTo>
                  <a:lnTo>
                    <a:pt x="28293" y="462730"/>
                  </a:lnTo>
                  <a:lnTo>
                    <a:pt x="0" y="463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11523" y="2516310"/>
              <a:ext cx="210571" cy="515898"/>
            </a:xfrm>
            <a:custGeom>
              <a:avLst/>
              <a:gdLst/>
              <a:ahLst/>
              <a:cxnLst/>
              <a:rect l="0" t="0" r="0" b="0"/>
              <a:pathLst>
                <a:path w="210571" h="515898">
                  <a:moveTo>
                    <a:pt x="0" y="0"/>
                  </a:moveTo>
                  <a:lnTo>
                    <a:pt x="8333" y="54145"/>
                  </a:lnTo>
                  <a:lnTo>
                    <a:pt x="15684" y="103502"/>
                  </a:lnTo>
                  <a:lnTo>
                    <a:pt x="25054" y="158699"/>
                  </a:lnTo>
                  <a:lnTo>
                    <a:pt x="29650" y="221327"/>
                  </a:lnTo>
                  <a:lnTo>
                    <a:pt x="31012" y="273159"/>
                  </a:lnTo>
                  <a:lnTo>
                    <a:pt x="38708" y="325359"/>
                  </a:lnTo>
                  <a:lnTo>
                    <a:pt x="44561" y="382637"/>
                  </a:lnTo>
                  <a:lnTo>
                    <a:pt x="51046" y="444340"/>
                  </a:lnTo>
                  <a:lnTo>
                    <a:pt x="58393" y="486165"/>
                  </a:lnTo>
                  <a:lnTo>
                    <a:pt x="57646" y="485547"/>
                  </a:lnTo>
                  <a:lnTo>
                    <a:pt x="55978" y="481626"/>
                  </a:lnTo>
                  <a:lnTo>
                    <a:pt x="53082" y="429004"/>
                  </a:lnTo>
                  <a:lnTo>
                    <a:pt x="58318" y="369401"/>
                  </a:lnTo>
                  <a:lnTo>
                    <a:pt x="67322" y="329771"/>
                  </a:lnTo>
                  <a:lnTo>
                    <a:pt x="72958" y="320453"/>
                  </a:lnTo>
                  <a:lnTo>
                    <a:pt x="88578" y="306981"/>
                  </a:lnTo>
                  <a:lnTo>
                    <a:pt x="97656" y="304090"/>
                  </a:lnTo>
                  <a:lnTo>
                    <a:pt x="117102" y="303997"/>
                  </a:lnTo>
                  <a:lnTo>
                    <a:pt x="134324" y="314094"/>
                  </a:lnTo>
                  <a:lnTo>
                    <a:pt x="164443" y="349173"/>
                  </a:lnTo>
                  <a:lnTo>
                    <a:pt x="184518" y="404368"/>
                  </a:lnTo>
                  <a:lnTo>
                    <a:pt x="199748" y="457732"/>
                  </a:lnTo>
                  <a:lnTo>
                    <a:pt x="21057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85264" y="2463668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6403" y="60730"/>
                  </a:lnTo>
                  <a:lnTo>
                    <a:pt x="1897" y="107031"/>
                  </a:lnTo>
                  <a:lnTo>
                    <a:pt x="562" y="167154"/>
                  </a:lnTo>
                  <a:lnTo>
                    <a:pt x="250" y="213111"/>
                  </a:lnTo>
                  <a:lnTo>
                    <a:pt x="74" y="275664"/>
                  </a:lnTo>
                  <a:lnTo>
                    <a:pt x="15" y="338721"/>
                  </a:lnTo>
                  <a:lnTo>
                    <a:pt x="4" y="393210"/>
                  </a:lnTo>
                  <a:lnTo>
                    <a:pt x="1" y="453808"/>
                  </a:lnTo>
                  <a:lnTo>
                    <a:pt x="0" y="51684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79979" y="2676433"/>
              <a:ext cx="263213" cy="50448"/>
            </a:xfrm>
            <a:custGeom>
              <a:avLst/>
              <a:gdLst/>
              <a:ahLst/>
              <a:cxnLst/>
              <a:rect l="0" t="0" r="0" b="0"/>
              <a:pathLst>
                <a:path w="263213" h="50448">
                  <a:moveTo>
                    <a:pt x="263212" y="8333"/>
                  </a:moveTo>
                  <a:lnTo>
                    <a:pt x="225735" y="0"/>
                  </a:lnTo>
                  <a:lnTo>
                    <a:pt x="187767" y="1575"/>
                  </a:lnTo>
                  <a:lnTo>
                    <a:pt x="133016" y="12588"/>
                  </a:lnTo>
                  <a:lnTo>
                    <a:pt x="71459" y="29489"/>
                  </a:lnTo>
                  <a:lnTo>
                    <a:pt x="10086" y="47336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865230" y="2568953"/>
            <a:ext cx="1499774" cy="768581"/>
            <a:chOff x="5865230" y="2568953"/>
            <a:chExt cx="1499774" cy="768581"/>
          </a:xfrm>
        </p:grpSpPr>
        <p:sp>
          <p:nvSpPr>
            <p:cNvPr id="55" name="Freeform 54"/>
            <p:cNvSpPr/>
            <p:nvPr/>
          </p:nvSpPr>
          <p:spPr>
            <a:xfrm>
              <a:off x="5865230" y="2779639"/>
              <a:ext cx="178128" cy="263097"/>
            </a:xfrm>
            <a:custGeom>
              <a:avLst/>
              <a:gdLst/>
              <a:ahLst/>
              <a:cxnLst/>
              <a:rect l="0" t="0" r="0" b="0"/>
              <a:pathLst>
                <a:path w="178128" h="263097">
                  <a:moveTo>
                    <a:pt x="20200" y="41998"/>
                  </a:moveTo>
                  <a:lnTo>
                    <a:pt x="11867" y="79476"/>
                  </a:lnTo>
                  <a:lnTo>
                    <a:pt x="13441" y="117443"/>
                  </a:lnTo>
                  <a:lnTo>
                    <a:pt x="18865" y="177783"/>
                  </a:lnTo>
                  <a:lnTo>
                    <a:pt x="19804" y="223131"/>
                  </a:lnTo>
                  <a:lnTo>
                    <a:pt x="17596" y="229434"/>
                  </a:lnTo>
                  <a:lnTo>
                    <a:pt x="13785" y="230126"/>
                  </a:lnTo>
                  <a:lnTo>
                    <a:pt x="8904" y="227078"/>
                  </a:lnTo>
                  <a:lnTo>
                    <a:pt x="3481" y="211214"/>
                  </a:lnTo>
                  <a:lnTo>
                    <a:pt x="0" y="157312"/>
                  </a:lnTo>
                  <a:lnTo>
                    <a:pt x="7718" y="104810"/>
                  </a:lnTo>
                  <a:lnTo>
                    <a:pt x="20507" y="46780"/>
                  </a:lnTo>
                  <a:lnTo>
                    <a:pt x="23914" y="34657"/>
                  </a:lnTo>
                  <a:lnTo>
                    <a:pt x="37059" y="14949"/>
                  </a:lnTo>
                  <a:lnTo>
                    <a:pt x="45477" y="6418"/>
                  </a:lnTo>
                  <a:lnTo>
                    <a:pt x="54599" y="1900"/>
                  </a:lnTo>
                  <a:lnTo>
                    <a:pt x="74093" y="0"/>
                  </a:lnTo>
                  <a:lnTo>
                    <a:pt x="104799" y="11097"/>
                  </a:lnTo>
                  <a:lnTo>
                    <a:pt x="119410" y="25924"/>
                  </a:lnTo>
                  <a:lnTo>
                    <a:pt x="149468" y="82645"/>
                  </a:lnTo>
                  <a:lnTo>
                    <a:pt x="170569" y="145472"/>
                  </a:lnTo>
                  <a:lnTo>
                    <a:pt x="176634" y="197445"/>
                  </a:lnTo>
                  <a:lnTo>
                    <a:pt x="177832" y="243412"/>
                  </a:lnTo>
                  <a:lnTo>
                    <a:pt x="178127" y="263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20833" y="2779523"/>
              <a:ext cx="167561" cy="253047"/>
            </a:xfrm>
            <a:custGeom>
              <a:avLst/>
              <a:gdLst/>
              <a:ahLst/>
              <a:cxnLst/>
              <a:rect l="0" t="0" r="0" b="0"/>
              <a:pathLst>
                <a:path w="167561" h="253047">
                  <a:moveTo>
                    <a:pt x="6752" y="31585"/>
                  </a:moveTo>
                  <a:lnTo>
                    <a:pt x="686" y="64037"/>
                  </a:lnTo>
                  <a:lnTo>
                    <a:pt x="2088" y="105456"/>
                  </a:lnTo>
                  <a:lnTo>
                    <a:pt x="0" y="127588"/>
                  </a:lnTo>
                  <a:lnTo>
                    <a:pt x="8191" y="179924"/>
                  </a:lnTo>
                  <a:lnTo>
                    <a:pt x="21075" y="229733"/>
                  </a:lnTo>
                  <a:lnTo>
                    <a:pt x="26829" y="238553"/>
                  </a:lnTo>
                  <a:lnTo>
                    <a:pt x="42581" y="251473"/>
                  </a:lnTo>
                  <a:lnTo>
                    <a:pt x="51696" y="253046"/>
                  </a:lnTo>
                  <a:lnTo>
                    <a:pt x="71181" y="248556"/>
                  </a:lnTo>
                  <a:lnTo>
                    <a:pt x="96292" y="232873"/>
                  </a:lnTo>
                  <a:lnTo>
                    <a:pt x="125738" y="204274"/>
                  </a:lnTo>
                  <a:lnTo>
                    <a:pt x="155536" y="148188"/>
                  </a:lnTo>
                  <a:lnTo>
                    <a:pt x="167560" y="116047"/>
                  </a:lnTo>
                  <a:lnTo>
                    <a:pt x="167353" y="78708"/>
                  </a:lnTo>
                  <a:lnTo>
                    <a:pt x="156699" y="24836"/>
                  </a:lnTo>
                  <a:lnTo>
                    <a:pt x="1541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43399" y="2789891"/>
              <a:ext cx="239635" cy="467075"/>
            </a:xfrm>
            <a:custGeom>
              <a:avLst/>
              <a:gdLst/>
              <a:ahLst/>
              <a:cxnLst/>
              <a:rect l="0" t="0" r="0" b="0"/>
              <a:pathLst>
                <a:path w="239635" h="467075">
                  <a:moveTo>
                    <a:pt x="189512" y="168616"/>
                  </a:moveTo>
                  <a:lnTo>
                    <a:pt x="200691" y="157438"/>
                  </a:lnTo>
                  <a:lnTo>
                    <a:pt x="206180" y="139472"/>
                  </a:lnTo>
                  <a:lnTo>
                    <a:pt x="216057" y="84710"/>
                  </a:lnTo>
                  <a:lnTo>
                    <a:pt x="213789" y="63474"/>
                  </a:lnTo>
                  <a:lnTo>
                    <a:pt x="200345" y="31788"/>
                  </a:lnTo>
                  <a:lnTo>
                    <a:pt x="181544" y="5762"/>
                  </a:lnTo>
                  <a:lnTo>
                    <a:pt x="172502" y="1555"/>
                  </a:lnTo>
                  <a:lnTo>
                    <a:pt x="149977" y="0"/>
                  </a:lnTo>
                  <a:lnTo>
                    <a:pt x="139759" y="3563"/>
                  </a:lnTo>
                  <a:lnTo>
                    <a:pt x="122166" y="16881"/>
                  </a:lnTo>
                  <a:lnTo>
                    <a:pt x="104698" y="49698"/>
                  </a:lnTo>
                  <a:lnTo>
                    <a:pt x="96720" y="102709"/>
                  </a:lnTo>
                  <a:lnTo>
                    <a:pt x="98263" y="155121"/>
                  </a:lnTo>
                  <a:lnTo>
                    <a:pt x="104504" y="176656"/>
                  </a:lnTo>
                  <a:lnTo>
                    <a:pt x="115076" y="194027"/>
                  </a:lnTo>
                  <a:lnTo>
                    <a:pt x="122341" y="198425"/>
                  </a:lnTo>
                  <a:lnTo>
                    <a:pt x="139771" y="200192"/>
                  </a:lnTo>
                  <a:lnTo>
                    <a:pt x="148163" y="196686"/>
                  </a:lnTo>
                  <a:lnTo>
                    <a:pt x="171152" y="174984"/>
                  </a:lnTo>
                  <a:lnTo>
                    <a:pt x="196761" y="136209"/>
                  </a:lnTo>
                  <a:lnTo>
                    <a:pt x="201364" y="125954"/>
                  </a:lnTo>
                  <a:lnTo>
                    <a:pt x="204433" y="123797"/>
                  </a:lnTo>
                  <a:lnTo>
                    <a:pt x="206479" y="127039"/>
                  </a:lnTo>
                  <a:lnTo>
                    <a:pt x="210031" y="185715"/>
                  </a:lnTo>
                  <a:lnTo>
                    <a:pt x="213583" y="245346"/>
                  </a:lnTo>
                  <a:lnTo>
                    <a:pt x="225203" y="307515"/>
                  </a:lnTo>
                  <a:lnTo>
                    <a:pt x="237593" y="364856"/>
                  </a:lnTo>
                  <a:lnTo>
                    <a:pt x="239634" y="406006"/>
                  </a:lnTo>
                  <a:lnTo>
                    <a:pt x="235965" y="429711"/>
                  </a:lnTo>
                  <a:lnTo>
                    <a:pt x="229839" y="438605"/>
                  </a:lnTo>
                  <a:lnTo>
                    <a:pt x="210555" y="451608"/>
                  </a:lnTo>
                  <a:lnTo>
                    <a:pt x="173390" y="465506"/>
                  </a:lnTo>
                  <a:lnTo>
                    <a:pt x="149592" y="467074"/>
                  </a:lnTo>
                  <a:lnTo>
                    <a:pt x="100128" y="464137"/>
                  </a:lnTo>
                  <a:lnTo>
                    <a:pt x="40402" y="463557"/>
                  </a:lnTo>
                  <a:lnTo>
                    <a:pt x="0" y="463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06611" y="2819232"/>
              <a:ext cx="228526" cy="518302"/>
            </a:xfrm>
            <a:custGeom>
              <a:avLst/>
              <a:gdLst/>
              <a:ahLst/>
              <a:cxnLst/>
              <a:rect l="0" t="0" r="0" b="0"/>
              <a:pathLst>
                <a:path w="228526" h="518302">
                  <a:moveTo>
                    <a:pt x="157927" y="139275"/>
                  </a:moveTo>
                  <a:lnTo>
                    <a:pt x="169106" y="122508"/>
                  </a:lnTo>
                  <a:lnTo>
                    <a:pt x="176057" y="89724"/>
                  </a:lnTo>
                  <a:lnTo>
                    <a:pt x="171444" y="66950"/>
                  </a:lnTo>
                  <a:lnTo>
                    <a:pt x="149419" y="23733"/>
                  </a:lnTo>
                  <a:lnTo>
                    <a:pt x="133089" y="8765"/>
                  </a:lnTo>
                  <a:lnTo>
                    <a:pt x="123821" y="3135"/>
                  </a:lnTo>
                  <a:lnTo>
                    <a:pt x="104164" y="0"/>
                  </a:lnTo>
                  <a:lnTo>
                    <a:pt x="94010" y="802"/>
                  </a:lnTo>
                  <a:lnTo>
                    <a:pt x="76487" y="7932"/>
                  </a:lnTo>
                  <a:lnTo>
                    <a:pt x="68539" y="13108"/>
                  </a:lnTo>
                  <a:lnTo>
                    <a:pt x="56588" y="28219"/>
                  </a:lnTo>
                  <a:lnTo>
                    <a:pt x="48547" y="47803"/>
                  </a:lnTo>
                  <a:lnTo>
                    <a:pt x="43385" y="98503"/>
                  </a:lnTo>
                  <a:lnTo>
                    <a:pt x="45018" y="123494"/>
                  </a:lnTo>
                  <a:lnTo>
                    <a:pt x="53543" y="142400"/>
                  </a:lnTo>
                  <a:lnTo>
                    <a:pt x="68251" y="155482"/>
                  </a:lnTo>
                  <a:lnTo>
                    <a:pt x="77086" y="160608"/>
                  </a:lnTo>
                  <a:lnTo>
                    <a:pt x="99381" y="163185"/>
                  </a:lnTo>
                  <a:lnTo>
                    <a:pt x="111878" y="162234"/>
                  </a:lnTo>
                  <a:lnTo>
                    <a:pt x="132001" y="151819"/>
                  </a:lnTo>
                  <a:lnTo>
                    <a:pt x="147575" y="135492"/>
                  </a:lnTo>
                  <a:lnTo>
                    <a:pt x="171064" y="86135"/>
                  </a:lnTo>
                  <a:lnTo>
                    <a:pt x="173704" y="83961"/>
                  </a:lnTo>
                  <a:lnTo>
                    <a:pt x="175464" y="87191"/>
                  </a:lnTo>
                  <a:lnTo>
                    <a:pt x="185757" y="145848"/>
                  </a:lnTo>
                  <a:lnTo>
                    <a:pt x="191891" y="199238"/>
                  </a:lnTo>
                  <a:lnTo>
                    <a:pt x="204021" y="249516"/>
                  </a:lnTo>
                  <a:lnTo>
                    <a:pt x="217682" y="311743"/>
                  </a:lnTo>
                  <a:lnTo>
                    <a:pt x="228525" y="370308"/>
                  </a:lnTo>
                  <a:lnTo>
                    <a:pt x="227588" y="409721"/>
                  </a:lnTo>
                  <a:lnTo>
                    <a:pt x="221644" y="431439"/>
                  </a:lnTo>
                  <a:lnTo>
                    <a:pt x="211202" y="448890"/>
                  </a:lnTo>
                  <a:lnTo>
                    <a:pt x="186581" y="471869"/>
                  </a:lnTo>
                  <a:lnTo>
                    <a:pt x="128151" y="496213"/>
                  </a:lnTo>
                  <a:lnTo>
                    <a:pt x="65532" y="513486"/>
                  </a:lnTo>
                  <a:lnTo>
                    <a:pt x="19660" y="517350"/>
                  </a:lnTo>
                  <a:lnTo>
                    <a:pt x="0" y="518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44220" y="2808104"/>
              <a:ext cx="236175" cy="248445"/>
            </a:xfrm>
            <a:custGeom>
              <a:avLst/>
              <a:gdLst/>
              <a:ahLst/>
              <a:cxnLst/>
              <a:rect l="0" t="0" r="0" b="0"/>
              <a:pathLst>
                <a:path w="236175" h="248445">
                  <a:moveTo>
                    <a:pt x="25603" y="118818"/>
                  </a:moveTo>
                  <a:lnTo>
                    <a:pt x="86714" y="100860"/>
                  </a:lnTo>
                  <a:lnTo>
                    <a:pt x="141145" y="78080"/>
                  </a:lnTo>
                  <a:lnTo>
                    <a:pt x="148255" y="69432"/>
                  </a:lnTo>
                  <a:lnTo>
                    <a:pt x="156154" y="47346"/>
                  </a:lnTo>
                  <a:lnTo>
                    <a:pt x="155921" y="37245"/>
                  </a:lnTo>
                  <a:lnTo>
                    <a:pt x="149423" y="19782"/>
                  </a:lnTo>
                  <a:lnTo>
                    <a:pt x="132498" y="7341"/>
                  </a:lnTo>
                  <a:lnTo>
                    <a:pt x="121433" y="2386"/>
                  </a:lnTo>
                  <a:lnTo>
                    <a:pt x="99780" y="0"/>
                  </a:lnTo>
                  <a:lnTo>
                    <a:pt x="79628" y="4009"/>
                  </a:lnTo>
                  <a:lnTo>
                    <a:pt x="55129" y="19420"/>
                  </a:lnTo>
                  <a:lnTo>
                    <a:pt x="34222" y="39974"/>
                  </a:lnTo>
                  <a:lnTo>
                    <a:pt x="8505" y="98234"/>
                  </a:lnTo>
                  <a:lnTo>
                    <a:pt x="0" y="129486"/>
                  </a:lnTo>
                  <a:lnTo>
                    <a:pt x="6422" y="171488"/>
                  </a:lnTo>
                  <a:lnTo>
                    <a:pt x="13569" y="191360"/>
                  </a:lnTo>
                  <a:lnTo>
                    <a:pt x="43877" y="230507"/>
                  </a:lnTo>
                  <a:lnTo>
                    <a:pt x="70012" y="246408"/>
                  </a:lnTo>
                  <a:lnTo>
                    <a:pt x="89795" y="248444"/>
                  </a:lnTo>
                  <a:lnTo>
                    <a:pt x="131090" y="240219"/>
                  </a:lnTo>
                  <a:lnTo>
                    <a:pt x="194078" y="205813"/>
                  </a:lnTo>
                  <a:lnTo>
                    <a:pt x="236174" y="181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02598" y="2568953"/>
              <a:ext cx="30439" cy="452726"/>
            </a:xfrm>
            <a:custGeom>
              <a:avLst/>
              <a:gdLst/>
              <a:ahLst/>
              <a:cxnLst/>
              <a:rect l="0" t="0" r="0" b="0"/>
              <a:pathLst>
                <a:path w="30439" h="452726">
                  <a:moveTo>
                    <a:pt x="30438" y="0"/>
                  </a:moveTo>
                  <a:lnTo>
                    <a:pt x="15967" y="42027"/>
                  </a:lnTo>
                  <a:lnTo>
                    <a:pt x="10163" y="90961"/>
                  </a:lnTo>
                  <a:lnTo>
                    <a:pt x="2724" y="149394"/>
                  </a:lnTo>
                  <a:lnTo>
                    <a:pt x="0" y="209991"/>
                  </a:lnTo>
                  <a:lnTo>
                    <a:pt x="362" y="263171"/>
                  </a:lnTo>
                  <a:lnTo>
                    <a:pt x="7253" y="320006"/>
                  </a:lnTo>
                  <a:lnTo>
                    <a:pt x="8961" y="381276"/>
                  </a:lnTo>
                  <a:lnTo>
                    <a:pt x="9326" y="440081"/>
                  </a:lnTo>
                  <a:lnTo>
                    <a:pt x="9381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22466" y="2698588"/>
              <a:ext cx="305327" cy="38822"/>
            </a:xfrm>
            <a:custGeom>
              <a:avLst/>
              <a:gdLst/>
              <a:ahLst/>
              <a:cxnLst/>
              <a:rect l="0" t="0" r="0" b="0"/>
              <a:pathLst>
                <a:path w="305327" h="38822">
                  <a:moveTo>
                    <a:pt x="305326" y="7235"/>
                  </a:moveTo>
                  <a:lnTo>
                    <a:pt x="276600" y="0"/>
                  </a:lnTo>
                  <a:lnTo>
                    <a:pt x="213214" y="477"/>
                  </a:lnTo>
                  <a:lnTo>
                    <a:pt x="166120" y="5233"/>
                  </a:lnTo>
                  <a:lnTo>
                    <a:pt x="115122" y="9762"/>
                  </a:lnTo>
                  <a:lnTo>
                    <a:pt x="66086" y="18512"/>
                  </a:lnTo>
                  <a:lnTo>
                    <a:pt x="28160" y="28514"/>
                  </a:lnTo>
                  <a:lnTo>
                    <a:pt x="0" y="38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16715" y="2738872"/>
              <a:ext cx="248289" cy="251222"/>
            </a:xfrm>
            <a:custGeom>
              <a:avLst/>
              <a:gdLst/>
              <a:ahLst/>
              <a:cxnLst/>
              <a:rect l="0" t="0" r="0" b="0"/>
              <a:pathLst>
                <a:path w="248289" h="251222">
                  <a:moveTo>
                    <a:pt x="190062" y="9065"/>
                  </a:moveTo>
                  <a:lnTo>
                    <a:pt x="131445" y="0"/>
                  </a:lnTo>
                  <a:lnTo>
                    <a:pt x="78441" y="7231"/>
                  </a:lnTo>
                  <a:lnTo>
                    <a:pt x="45074" y="17751"/>
                  </a:lnTo>
                  <a:lnTo>
                    <a:pt x="19851" y="36335"/>
                  </a:lnTo>
                  <a:lnTo>
                    <a:pt x="4838" y="53941"/>
                  </a:lnTo>
                  <a:lnTo>
                    <a:pt x="1069" y="63549"/>
                  </a:lnTo>
                  <a:lnTo>
                    <a:pt x="0" y="83583"/>
                  </a:lnTo>
                  <a:lnTo>
                    <a:pt x="4863" y="92669"/>
                  </a:lnTo>
                  <a:lnTo>
                    <a:pt x="22743" y="109003"/>
                  </a:lnTo>
                  <a:lnTo>
                    <a:pt x="46288" y="117823"/>
                  </a:lnTo>
                  <a:lnTo>
                    <a:pt x="71180" y="120573"/>
                  </a:lnTo>
                  <a:lnTo>
                    <a:pt x="132076" y="115401"/>
                  </a:lnTo>
                  <a:lnTo>
                    <a:pt x="185714" y="122963"/>
                  </a:lnTo>
                  <a:lnTo>
                    <a:pt x="219189" y="133540"/>
                  </a:lnTo>
                  <a:lnTo>
                    <a:pt x="236543" y="144716"/>
                  </a:lnTo>
                  <a:lnTo>
                    <a:pt x="242107" y="153311"/>
                  </a:lnTo>
                  <a:lnTo>
                    <a:pt x="248288" y="175340"/>
                  </a:lnTo>
                  <a:lnTo>
                    <a:pt x="247597" y="185426"/>
                  </a:lnTo>
                  <a:lnTo>
                    <a:pt x="240590" y="202872"/>
                  </a:lnTo>
                  <a:lnTo>
                    <a:pt x="226556" y="215305"/>
                  </a:lnTo>
                  <a:lnTo>
                    <a:pt x="183363" y="232818"/>
                  </a:lnTo>
                  <a:lnTo>
                    <a:pt x="130941" y="246373"/>
                  </a:lnTo>
                  <a:lnTo>
                    <a:pt x="84777" y="251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6201285" y="3063792"/>
            <a:ext cx="1113915" cy="143200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/>
          <p:cNvGrpSpPr/>
          <p:nvPr/>
        </p:nvGrpSpPr>
        <p:grpSpPr>
          <a:xfrm>
            <a:off x="6492806" y="3274362"/>
            <a:ext cx="769071" cy="1052851"/>
            <a:chOff x="6492806" y="3274362"/>
            <a:chExt cx="769071" cy="1052851"/>
          </a:xfrm>
        </p:grpSpPr>
        <p:sp>
          <p:nvSpPr>
            <p:cNvPr id="65" name="Freeform 64"/>
            <p:cNvSpPr/>
            <p:nvPr/>
          </p:nvSpPr>
          <p:spPr>
            <a:xfrm>
              <a:off x="6492806" y="3278976"/>
              <a:ext cx="145737" cy="195429"/>
            </a:xfrm>
            <a:custGeom>
              <a:avLst/>
              <a:gdLst/>
              <a:ahLst/>
              <a:cxnLst/>
              <a:rect l="0" t="0" r="0" b="0"/>
              <a:pathLst>
                <a:path w="145737" h="195429">
                  <a:moveTo>
                    <a:pt x="140147" y="79614"/>
                  </a:moveTo>
                  <a:lnTo>
                    <a:pt x="145736" y="62847"/>
                  </a:lnTo>
                  <a:lnTo>
                    <a:pt x="145360" y="45256"/>
                  </a:lnTo>
                  <a:lnTo>
                    <a:pt x="140124" y="26909"/>
                  </a:lnTo>
                  <a:lnTo>
                    <a:pt x="129999" y="10956"/>
                  </a:lnTo>
                  <a:lnTo>
                    <a:pt x="121683" y="5766"/>
                  </a:lnTo>
                  <a:lnTo>
                    <a:pt x="99966" y="0"/>
                  </a:lnTo>
                  <a:lnTo>
                    <a:pt x="77835" y="3676"/>
                  </a:lnTo>
                  <a:lnTo>
                    <a:pt x="48765" y="18899"/>
                  </a:lnTo>
                  <a:lnTo>
                    <a:pt x="17981" y="45004"/>
                  </a:lnTo>
                  <a:lnTo>
                    <a:pt x="2045" y="76899"/>
                  </a:lnTo>
                  <a:lnTo>
                    <a:pt x="0" y="99464"/>
                  </a:lnTo>
                  <a:lnTo>
                    <a:pt x="8218" y="142547"/>
                  </a:lnTo>
                  <a:lnTo>
                    <a:pt x="23328" y="168711"/>
                  </a:lnTo>
                  <a:lnTo>
                    <a:pt x="55919" y="195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89019" y="3274362"/>
              <a:ext cx="170277" cy="368499"/>
            </a:xfrm>
            <a:custGeom>
              <a:avLst/>
              <a:gdLst/>
              <a:ahLst/>
              <a:cxnLst/>
              <a:rect l="0" t="0" r="0" b="0"/>
              <a:pathLst>
                <a:path w="170277" h="368499">
                  <a:moveTo>
                    <a:pt x="170276" y="0"/>
                  </a:moveTo>
                  <a:lnTo>
                    <a:pt x="140968" y="34898"/>
                  </a:lnTo>
                  <a:lnTo>
                    <a:pt x="106942" y="89878"/>
                  </a:lnTo>
                  <a:lnTo>
                    <a:pt x="71989" y="144850"/>
                  </a:lnTo>
                  <a:lnTo>
                    <a:pt x="36912" y="199706"/>
                  </a:lnTo>
                  <a:lnTo>
                    <a:pt x="3866" y="257594"/>
                  </a:lnTo>
                  <a:lnTo>
                    <a:pt x="845" y="259467"/>
                  </a:lnTo>
                  <a:lnTo>
                    <a:pt x="0" y="257206"/>
                  </a:lnTo>
                  <a:lnTo>
                    <a:pt x="607" y="252189"/>
                  </a:lnTo>
                  <a:lnTo>
                    <a:pt x="12639" y="233950"/>
                  </a:lnTo>
                  <a:lnTo>
                    <a:pt x="36611" y="219317"/>
                  </a:lnTo>
                  <a:lnTo>
                    <a:pt x="55887" y="217577"/>
                  </a:lnTo>
                  <a:lnTo>
                    <a:pt x="76153" y="221873"/>
                  </a:lnTo>
                  <a:lnTo>
                    <a:pt x="96858" y="231582"/>
                  </a:lnTo>
                  <a:lnTo>
                    <a:pt x="103784" y="239786"/>
                  </a:lnTo>
                  <a:lnTo>
                    <a:pt x="111478" y="261379"/>
                  </a:lnTo>
                  <a:lnTo>
                    <a:pt x="110221" y="294255"/>
                  </a:lnTo>
                  <a:lnTo>
                    <a:pt x="87730" y="344250"/>
                  </a:lnTo>
                  <a:lnTo>
                    <a:pt x="7551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96124" y="3621803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52643" y="0"/>
                  </a:moveTo>
                  <a:lnTo>
                    <a:pt x="37002" y="1798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01409" y="3569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76401" y="3650897"/>
              <a:ext cx="109237" cy="181477"/>
            </a:xfrm>
            <a:custGeom>
              <a:avLst/>
              <a:gdLst/>
              <a:ahLst/>
              <a:cxnLst/>
              <a:rect l="0" t="0" r="0" b="0"/>
              <a:pathLst>
                <a:path w="109237" h="181477">
                  <a:moveTo>
                    <a:pt x="109236" y="76191"/>
                  </a:moveTo>
                  <a:lnTo>
                    <a:pt x="106116" y="33499"/>
                  </a:lnTo>
                  <a:lnTo>
                    <a:pt x="103647" y="23163"/>
                  </a:lnTo>
                  <a:lnTo>
                    <a:pt x="98491" y="15103"/>
                  </a:lnTo>
                  <a:lnTo>
                    <a:pt x="83404" y="3027"/>
                  </a:lnTo>
                  <a:lnTo>
                    <a:pt x="65000" y="0"/>
                  </a:lnTo>
                  <a:lnTo>
                    <a:pt x="55179" y="830"/>
                  </a:lnTo>
                  <a:lnTo>
                    <a:pt x="38028" y="7992"/>
                  </a:lnTo>
                  <a:lnTo>
                    <a:pt x="30178" y="13177"/>
                  </a:lnTo>
                  <a:lnTo>
                    <a:pt x="18337" y="28298"/>
                  </a:lnTo>
                  <a:lnTo>
                    <a:pt x="1203" y="66600"/>
                  </a:lnTo>
                  <a:lnTo>
                    <a:pt x="0" y="87136"/>
                  </a:lnTo>
                  <a:lnTo>
                    <a:pt x="8760" y="128916"/>
                  </a:lnTo>
                  <a:lnTo>
                    <a:pt x="21296" y="146807"/>
                  </a:lnTo>
                  <a:lnTo>
                    <a:pt x="38727" y="166914"/>
                  </a:lnTo>
                  <a:lnTo>
                    <a:pt x="46065" y="181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43523" y="3684974"/>
              <a:ext cx="189514" cy="231628"/>
            </a:xfrm>
            <a:custGeom>
              <a:avLst/>
              <a:gdLst/>
              <a:ahLst/>
              <a:cxnLst/>
              <a:rect l="0" t="0" r="0" b="0"/>
              <a:pathLst>
                <a:path w="189514" h="231628">
                  <a:moveTo>
                    <a:pt x="189513" y="0"/>
                  </a:moveTo>
                  <a:lnTo>
                    <a:pt x="146851" y="48901"/>
                  </a:lnTo>
                  <a:lnTo>
                    <a:pt x="104997" y="105962"/>
                  </a:lnTo>
                  <a:lnTo>
                    <a:pt x="67105" y="161338"/>
                  </a:lnTo>
                  <a:lnTo>
                    <a:pt x="13665" y="21783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58383" y="3832373"/>
              <a:ext cx="116768" cy="157928"/>
            </a:xfrm>
            <a:custGeom>
              <a:avLst/>
              <a:gdLst/>
              <a:ahLst/>
              <a:cxnLst/>
              <a:rect l="0" t="0" r="0" b="0"/>
              <a:pathLst>
                <a:path w="116768" h="157928">
                  <a:moveTo>
                    <a:pt x="116767" y="0"/>
                  </a:moveTo>
                  <a:lnTo>
                    <a:pt x="74076" y="3119"/>
                  </a:lnTo>
                  <a:lnTo>
                    <a:pt x="17039" y="13062"/>
                  </a:lnTo>
                  <a:lnTo>
                    <a:pt x="3033" y="26862"/>
                  </a:lnTo>
                  <a:lnTo>
                    <a:pt x="0" y="35456"/>
                  </a:lnTo>
                  <a:lnTo>
                    <a:pt x="597" y="90327"/>
                  </a:lnTo>
                  <a:lnTo>
                    <a:pt x="907" y="145789"/>
                  </a:lnTo>
                  <a:lnTo>
                    <a:pt x="95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74192" y="3924449"/>
              <a:ext cx="117888" cy="171137"/>
            </a:xfrm>
            <a:custGeom>
              <a:avLst/>
              <a:gdLst/>
              <a:ahLst/>
              <a:cxnLst/>
              <a:rect l="0" t="0" r="0" b="0"/>
              <a:pathLst>
                <a:path w="117888" h="171137">
                  <a:moveTo>
                    <a:pt x="37787" y="44794"/>
                  </a:moveTo>
                  <a:lnTo>
                    <a:pt x="87285" y="94292"/>
                  </a:lnTo>
                  <a:lnTo>
                    <a:pt x="94182" y="96510"/>
                  </a:lnTo>
                  <a:lnTo>
                    <a:pt x="101120" y="95649"/>
                  </a:lnTo>
                  <a:lnTo>
                    <a:pt x="108085" y="92736"/>
                  </a:lnTo>
                  <a:lnTo>
                    <a:pt x="112728" y="86114"/>
                  </a:lnTo>
                  <a:lnTo>
                    <a:pt x="117887" y="66278"/>
                  </a:lnTo>
                  <a:lnTo>
                    <a:pt x="115203" y="34392"/>
                  </a:lnTo>
                  <a:lnTo>
                    <a:pt x="110455" y="26161"/>
                  </a:lnTo>
                  <a:lnTo>
                    <a:pt x="95820" y="13896"/>
                  </a:lnTo>
                  <a:lnTo>
                    <a:pt x="67850" y="414"/>
                  </a:lnTo>
                  <a:lnTo>
                    <a:pt x="57829" y="0"/>
                  </a:lnTo>
                  <a:lnTo>
                    <a:pt x="37336" y="5778"/>
                  </a:lnTo>
                  <a:lnTo>
                    <a:pt x="19649" y="19265"/>
                  </a:lnTo>
                  <a:lnTo>
                    <a:pt x="11657" y="27775"/>
                  </a:lnTo>
                  <a:lnTo>
                    <a:pt x="2777" y="49708"/>
                  </a:lnTo>
                  <a:lnTo>
                    <a:pt x="0" y="75054"/>
                  </a:lnTo>
                  <a:lnTo>
                    <a:pt x="2665" y="101917"/>
                  </a:lnTo>
                  <a:lnTo>
                    <a:pt x="10869" y="123215"/>
                  </a:lnTo>
                  <a:lnTo>
                    <a:pt x="35199" y="155951"/>
                  </a:lnTo>
                  <a:lnTo>
                    <a:pt x="45605" y="164387"/>
                  </a:lnTo>
                  <a:lnTo>
                    <a:pt x="58844" y="171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39911" y="4024628"/>
              <a:ext cx="221966" cy="302585"/>
            </a:xfrm>
            <a:custGeom>
              <a:avLst/>
              <a:gdLst/>
              <a:ahLst/>
              <a:cxnLst/>
              <a:rect l="0" t="0" r="0" b="0"/>
              <a:pathLst>
                <a:path w="221966" h="302585">
                  <a:moveTo>
                    <a:pt x="56296" y="28843"/>
                  </a:moveTo>
                  <a:lnTo>
                    <a:pt x="21968" y="89716"/>
                  </a:lnTo>
                  <a:lnTo>
                    <a:pt x="5961" y="115510"/>
                  </a:lnTo>
                  <a:lnTo>
                    <a:pt x="0" y="128193"/>
                  </a:lnTo>
                  <a:lnTo>
                    <a:pt x="47" y="126662"/>
                  </a:lnTo>
                  <a:lnTo>
                    <a:pt x="4390" y="115602"/>
                  </a:lnTo>
                  <a:lnTo>
                    <a:pt x="46221" y="52552"/>
                  </a:lnTo>
                  <a:lnTo>
                    <a:pt x="79523" y="22348"/>
                  </a:lnTo>
                  <a:lnTo>
                    <a:pt x="109582" y="6512"/>
                  </a:lnTo>
                  <a:lnTo>
                    <a:pt x="146303" y="0"/>
                  </a:lnTo>
                  <a:lnTo>
                    <a:pt x="166879" y="4715"/>
                  </a:lnTo>
                  <a:lnTo>
                    <a:pt x="183823" y="15780"/>
                  </a:lnTo>
                  <a:lnTo>
                    <a:pt x="205345" y="41740"/>
                  </a:lnTo>
                  <a:lnTo>
                    <a:pt x="215347" y="61481"/>
                  </a:lnTo>
                  <a:lnTo>
                    <a:pt x="221965" y="97915"/>
                  </a:lnTo>
                  <a:lnTo>
                    <a:pt x="218337" y="132757"/>
                  </a:lnTo>
                  <a:lnTo>
                    <a:pt x="194979" y="186590"/>
                  </a:lnTo>
                  <a:lnTo>
                    <a:pt x="169149" y="246806"/>
                  </a:lnTo>
                  <a:lnTo>
                    <a:pt x="153295" y="273189"/>
                  </a:lnTo>
                  <a:lnTo>
                    <a:pt x="140524" y="302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/>
          <p:cNvCxnSpPr/>
          <p:nvPr/>
        </p:nvCxnSpPr>
        <p:spPr>
          <a:xfrm flipV="1">
            <a:off x="5516933" y="2168870"/>
            <a:ext cx="0" cy="86333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Freeform 75"/>
          <p:cNvSpPr/>
          <p:nvPr/>
        </p:nvSpPr>
        <p:spPr>
          <a:xfrm>
            <a:off x="3268248" y="1389761"/>
            <a:ext cx="1600947" cy="115517"/>
          </a:xfrm>
          <a:custGeom>
            <a:avLst/>
            <a:gdLst/>
            <a:ahLst/>
            <a:cxnLst/>
            <a:rect l="0" t="0" r="0" b="0"/>
            <a:pathLst>
              <a:path w="1600947" h="115517">
                <a:moveTo>
                  <a:pt x="1585389" y="0"/>
                </a:moveTo>
                <a:lnTo>
                  <a:pt x="1531244" y="0"/>
                </a:lnTo>
                <a:lnTo>
                  <a:pt x="1483948" y="0"/>
                </a:lnTo>
                <a:lnTo>
                  <a:pt x="1425481" y="3120"/>
                </a:lnTo>
                <a:lnTo>
                  <a:pt x="1369943" y="8333"/>
                </a:lnTo>
                <a:lnTo>
                  <a:pt x="1309255" y="10095"/>
                </a:lnTo>
                <a:lnTo>
                  <a:pt x="1251037" y="11613"/>
                </a:lnTo>
                <a:lnTo>
                  <a:pt x="1201533" y="17739"/>
                </a:lnTo>
                <a:lnTo>
                  <a:pt x="1150990" y="20074"/>
                </a:lnTo>
                <a:lnTo>
                  <a:pt x="1088277" y="23983"/>
                </a:lnTo>
                <a:lnTo>
                  <a:pt x="1037234" y="29333"/>
                </a:lnTo>
                <a:lnTo>
                  <a:pt x="988185" y="30918"/>
                </a:lnTo>
                <a:lnTo>
                  <a:pt x="940897" y="34508"/>
                </a:lnTo>
                <a:lnTo>
                  <a:pt x="889840" y="39860"/>
                </a:lnTo>
                <a:lnTo>
                  <a:pt x="837668" y="44566"/>
                </a:lnTo>
                <a:lnTo>
                  <a:pt x="785165" y="50250"/>
                </a:lnTo>
                <a:lnTo>
                  <a:pt x="732563" y="55053"/>
                </a:lnTo>
                <a:lnTo>
                  <a:pt x="679933" y="63885"/>
                </a:lnTo>
                <a:lnTo>
                  <a:pt x="627294" y="70792"/>
                </a:lnTo>
                <a:lnTo>
                  <a:pt x="574653" y="75958"/>
                </a:lnTo>
                <a:lnTo>
                  <a:pt x="525130" y="81778"/>
                </a:lnTo>
                <a:lnTo>
                  <a:pt x="477702" y="83502"/>
                </a:lnTo>
                <a:lnTo>
                  <a:pt x="414862" y="84085"/>
                </a:lnTo>
                <a:lnTo>
                  <a:pt x="357389" y="84200"/>
                </a:lnTo>
                <a:lnTo>
                  <a:pt x="311537" y="84220"/>
                </a:lnTo>
                <a:lnTo>
                  <a:pt x="248818" y="84226"/>
                </a:lnTo>
                <a:lnTo>
                  <a:pt x="186431" y="84227"/>
                </a:lnTo>
                <a:lnTo>
                  <a:pt x="131551" y="84228"/>
                </a:lnTo>
                <a:lnTo>
                  <a:pt x="94494" y="83058"/>
                </a:lnTo>
                <a:lnTo>
                  <a:pt x="95449" y="81109"/>
                </a:lnTo>
                <a:lnTo>
                  <a:pt x="100766" y="78639"/>
                </a:lnTo>
                <a:lnTo>
                  <a:pt x="157392" y="73506"/>
                </a:lnTo>
                <a:lnTo>
                  <a:pt x="216064" y="65559"/>
                </a:lnTo>
                <a:lnTo>
                  <a:pt x="278303" y="58054"/>
                </a:lnTo>
                <a:lnTo>
                  <a:pt x="335157" y="54246"/>
                </a:lnTo>
                <a:lnTo>
                  <a:pt x="396456" y="53118"/>
                </a:lnTo>
                <a:lnTo>
                  <a:pt x="459073" y="47194"/>
                </a:lnTo>
                <a:lnTo>
                  <a:pt x="504177" y="44372"/>
                </a:lnTo>
                <a:lnTo>
                  <a:pt x="550350" y="41948"/>
                </a:lnTo>
                <a:lnTo>
                  <a:pt x="594267" y="36971"/>
                </a:lnTo>
                <a:lnTo>
                  <a:pt x="640302" y="33979"/>
                </a:lnTo>
                <a:lnTo>
                  <a:pt x="688059" y="31480"/>
                </a:lnTo>
                <a:lnTo>
                  <a:pt x="736580" y="26469"/>
                </a:lnTo>
                <a:lnTo>
                  <a:pt x="785441" y="23463"/>
                </a:lnTo>
                <a:lnTo>
                  <a:pt x="834453" y="22126"/>
                </a:lnTo>
                <a:lnTo>
                  <a:pt x="883532" y="21532"/>
                </a:lnTo>
                <a:lnTo>
                  <a:pt x="932641" y="18149"/>
                </a:lnTo>
                <a:lnTo>
                  <a:pt x="980594" y="13915"/>
                </a:lnTo>
                <a:lnTo>
                  <a:pt x="1025303" y="12034"/>
                </a:lnTo>
                <a:lnTo>
                  <a:pt x="1071690" y="11198"/>
                </a:lnTo>
                <a:lnTo>
                  <a:pt x="1118432" y="10826"/>
                </a:lnTo>
                <a:lnTo>
                  <a:pt x="1162603" y="10661"/>
                </a:lnTo>
                <a:lnTo>
                  <a:pt x="1205632" y="10588"/>
                </a:lnTo>
                <a:lnTo>
                  <a:pt x="1248152" y="10555"/>
                </a:lnTo>
                <a:lnTo>
                  <a:pt x="1310382" y="10536"/>
                </a:lnTo>
                <a:lnTo>
                  <a:pt x="1366385" y="10531"/>
                </a:lnTo>
                <a:lnTo>
                  <a:pt x="1418854" y="10529"/>
                </a:lnTo>
                <a:lnTo>
                  <a:pt x="1479097" y="10529"/>
                </a:lnTo>
                <a:lnTo>
                  <a:pt x="1528159" y="10529"/>
                </a:lnTo>
                <a:lnTo>
                  <a:pt x="1580910" y="10529"/>
                </a:lnTo>
                <a:lnTo>
                  <a:pt x="1596441" y="10529"/>
                </a:lnTo>
                <a:lnTo>
                  <a:pt x="1600946" y="9359"/>
                </a:lnTo>
                <a:lnTo>
                  <a:pt x="1598100" y="7409"/>
                </a:lnTo>
                <a:lnTo>
                  <a:pt x="1590353" y="4940"/>
                </a:lnTo>
                <a:lnTo>
                  <a:pt x="1529828" y="8212"/>
                </a:lnTo>
                <a:lnTo>
                  <a:pt x="1470386" y="10071"/>
                </a:lnTo>
                <a:lnTo>
                  <a:pt x="1407994" y="16027"/>
                </a:lnTo>
                <a:lnTo>
                  <a:pt x="1356703" y="19567"/>
                </a:lnTo>
                <a:lnTo>
                  <a:pt x="1304460" y="20616"/>
                </a:lnTo>
                <a:lnTo>
                  <a:pt x="1246347" y="26516"/>
                </a:lnTo>
                <a:lnTo>
                  <a:pt x="1184675" y="30084"/>
                </a:lnTo>
                <a:lnTo>
                  <a:pt x="1121948" y="36730"/>
                </a:lnTo>
                <a:lnTo>
                  <a:pt x="1058909" y="40519"/>
                </a:lnTo>
                <a:lnTo>
                  <a:pt x="1013706" y="44525"/>
                </a:lnTo>
                <a:lnTo>
                  <a:pt x="967489" y="49035"/>
                </a:lnTo>
                <a:lnTo>
                  <a:pt x="923552" y="51039"/>
                </a:lnTo>
                <a:lnTo>
                  <a:pt x="877509" y="51930"/>
                </a:lnTo>
                <a:lnTo>
                  <a:pt x="829748" y="53496"/>
                </a:lnTo>
                <a:lnTo>
                  <a:pt x="781226" y="58091"/>
                </a:lnTo>
                <a:lnTo>
                  <a:pt x="735483" y="60913"/>
                </a:lnTo>
                <a:lnTo>
                  <a:pt x="690587" y="63338"/>
                </a:lnTo>
                <a:lnTo>
                  <a:pt x="643337" y="68315"/>
                </a:lnTo>
                <a:lnTo>
                  <a:pt x="598160" y="74426"/>
                </a:lnTo>
                <a:lnTo>
                  <a:pt x="553515" y="79872"/>
                </a:lnTo>
                <a:lnTo>
                  <a:pt x="506377" y="82292"/>
                </a:lnTo>
                <a:lnTo>
                  <a:pt x="461250" y="83368"/>
                </a:lnTo>
                <a:lnTo>
                  <a:pt x="417797" y="85015"/>
                </a:lnTo>
                <a:lnTo>
                  <a:pt x="355042" y="91350"/>
                </a:lnTo>
                <a:lnTo>
                  <a:pt x="298883" y="94917"/>
                </a:lnTo>
                <a:lnTo>
                  <a:pt x="245199" y="101693"/>
                </a:lnTo>
                <a:lnTo>
                  <a:pt x="192248" y="104221"/>
                </a:lnTo>
                <a:lnTo>
                  <a:pt x="140684" y="106140"/>
                </a:lnTo>
                <a:lnTo>
                  <a:pt x="92910" y="112427"/>
                </a:lnTo>
                <a:lnTo>
                  <a:pt x="37681" y="114810"/>
                </a:lnTo>
                <a:lnTo>
                  <a:pt x="0" y="115516"/>
                </a:lnTo>
                <a:lnTo>
                  <a:pt x="17821" y="114556"/>
                </a:lnTo>
                <a:lnTo>
                  <a:pt x="69894" y="108552"/>
                </a:lnTo>
                <a:lnTo>
                  <a:pt x="131190" y="105931"/>
                </a:lnTo>
                <a:lnTo>
                  <a:pt x="180434" y="105476"/>
                </a:lnTo>
                <a:lnTo>
                  <a:pt x="236359" y="102222"/>
                </a:lnTo>
                <a:lnTo>
                  <a:pt x="293094" y="93849"/>
                </a:lnTo>
                <a:lnTo>
                  <a:pt x="334872" y="88504"/>
                </a:lnTo>
                <a:lnTo>
                  <a:pt x="380736" y="86129"/>
                </a:lnTo>
                <a:lnTo>
                  <a:pt x="428417" y="85073"/>
                </a:lnTo>
                <a:lnTo>
                  <a:pt x="476904" y="84603"/>
                </a:lnTo>
                <a:lnTo>
                  <a:pt x="525750" y="84395"/>
                </a:lnTo>
                <a:lnTo>
                  <a:pt x="574756" y="84302"/>
                </a:lnTo>
                <a:lnTo>
                  <a:pt x="623832" y="84261"/>
                </a:lnTo>
                <a:lnTo>
                  <a:pt x="672939" y="84243"/>
                </a:lnTo>
                <a:lnTo>
                  <a:pt x="725181" y="84235"/>
                </a:lnTo>
                <a:lnTo>
                  <a:pt x="778425" y="84231"/>
                </a:lnTo>
                <a:lnTo>
                  <a:pt x="829385" y="84229"/>
                </a:lnTo>
                <a:lnTo>
                  <a:pt x="882449" y="84229"/>
                </a:lnTo>
                <a:lnTo>
                  <a:pt x="936059" y="84228"/>
                </a:lnTo>
                <a:lnTo>
                  <a:pt x="987182" y="84228"/>
                </a:lnTo>
                <a:lnTo>
                  <a:pt x="1040319" y="84228"/>
                </a:lnTo>
                <a:lnTo>
                  <a:pt x="1093961" y="84228"/>
                </a:lnTo>
                <a:lnTo>
                  <a:pt x="1145098" y="84228"/>
                </a:lnTo>
                <a:lnTo>
                  <a:pt x="1192002" y="84228"/>
                </a:lnTo>
                <a:lnTo>
                  <a:pt x="1248511" y="84228"/>
                </a:lnTo>
                <a:lnTo>
                  <a:pt x="1290591" y="842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2084642" y="135080"/>
            <a:ext cx="330319" cy="390097"/>
          </a:xfrm>
          <a:custGeom>
            <a:avLst/>
            <a:gdLst/>
            <a:ahLst/>
            <a:cxnLst/>
            <a:rect l="0" t="0" r="0" b="0"/>
            <a:pathLst>
              <a:path w="330319" h="390097">
                <a:moveTo>
                  <a:pt x="231627" y="54432"/>
                </a:moveTo>
                <a:lnTo>
                  <a:pt x="226038" y="37665"/>
                </a:lnTo>
                <a:lnTo>
                  <a:pt x="213935" y="26313"/>
                </a:lnTo>
                <a:lnTo>
                  <a:pt x="177570" y="3904"/>
                </a:lnTo>
                <a:lnTo>
                  <a:pt x="154179" y="0"/>
                </a:lnTo>
                <a:lnTo>
                  <a:pt x="106624" y="7026"/>
                </a:lnTo>
                <a:lnTo>
                  <a:pt x="79686" y="21929"/>
                </a:lnTo>
                <a:lnTo>
                  <a:pt x="56886" y="41162"/>
                </a:lnTo>
                <a:lnTo>
                  <a:pt x="48679" y="61013"/>
                </a:lnTo>
                <a:lnTo>
                  <a:pt x="46202" y="84263"/>
                </a:lnTo>
                <a:lnTo>
                  <a:pt x="49000" y="106295"/>
                </a:lnTo>
                <a:lnTo>
                  <a:pt x="57263" y="124666"/>
                </a:lnTo>
                <a:lnTo>
                  <a:pt x="62742" y="132840"/>
                </a:lnTo>
                <a:lnTo>
                  <a:pt x="78188" y="145042"/>
                </a:lnTo>
                <a:lnTo>
                  <a:pt x="116700" y="162408"/>
                </a:lnTo>
                <a:lnTo>
                  <a:pt x="137265" y="163643"/>
                </a:lnTo>
                <a:lnTo>
                  <a:pt x="158103" y="162632"/>
                </a:lnTo>
                <a:lnTo>
                  <a:pt x="221114" y="177829"/>
                </a:lnTo>
                <a:lnTo>
                  <a:pt x="273743" y="200476"/>
                </a:lnTo>
                <a:lnTo>
                  <a:pt x="299738" y="220017"/>
                </a:lnTo>
                <a:lnTo>
                  <a:pt x="316669" y="246214"/>
                </a:lnTo>
                <a:lnTo>
                  <a:pt x="329094" y="276203"/>
                </a:lnTo>
                <a:lnTo>
                  <a:pt x="330318" y="296887"/>
                </a:lnTo>
                <a:lnTo>
                  <a:pt x="325793" y="316608"/>
                </a:lnTo>
                <a:lnTo>
                  <a:pt x="303823" y="348332"/>
                </a:lnTo>
                <a:lnTo>
                  <a:pt x="271364" y="377129"/>
                </a:lnTo>
                <a:lnTo>
                  <a:pt x="248508" y="385026"/>
                </a:lnTo>
                <a:lnTo>
                  <a:pt x="195707" y="390096"/>
                </a:lnTo>
                <a:lnTo>
                  <a:pt x="140217" y="382692"/>
                </a:lnTo>
                <a:lnTo>
                  <a:pt x="100557" y="372143"/>
                </a:lnTo>
                <a:lnTo>
                  <a:pt x="41545" y="334739"/>
                </a:lnTo>
                <a:lnTo>
                  <a:pt x="0" y="30711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3853430" y="147398"/>
            <a:ext cx="263213" cy="363955"/>
          </a:xfrm>
          <a:custGeom>
            <a:avLst/>
            <a:gdLst/>
            <a:ahLst/>
            <a:cxnLst/>
            <a:rect l="0" t="0" r="0" b="0"/>
            <a:pathLst>
              <a:path w="263213" h="363955">
                <a:moveTo>
                  <a:pt x="0" y="0"/>
                </a:moveTo>
                <a:lnTo>
                  <a:pt x="14654" y="53028"/>
                </a:lnTo>
                <a:lnTo>
                  <a:pt x="28197" y="104408"/>
                </a:lnTo>
                <a:lnTo>
                  <a:pt x="39810" y="152729"/>
                </a:lnTo>
                <a:lnTo>
                  <a:pt x="58719" y="204091"/>
                </a:lnTo>
                <a:lnTo>
                  <a:pt x="84858" y="256354"/>
                </a:lnTo>
                <a:lnTo>
                  <a:pt x="106771" y="306544"/>
                </a:lnTo>
                <a:lnTo>
                  <a:pt x="128368" y="353011"/>
                </a:lnTo>
                <a:lnTo>
                  <a:pt x="134712" y="361682"/>
                </a:lnTo>
                <a:lnTo>
                  <a:pt x="141280" y="363954"/>
                </a:lnTo>
                <a:lnTo>
                  <a:pt x="147999" y="361959"/>
                </a:lnTo>
                <a:lnTo>
                  <a:pt x="154818" y="357120"/>
                </a:lnTo>
                <a:lnTo>
                  <a:pt x="165514" y="339264"/>
                </a:lnTo>
                <a:lnTo>
                  <a:pt x="181913" y="284085"/>
                </a:lnTo>
                <a:lnTo>
                  <a:pt x="192850" y="234042"/>
                </a:lnTo>
                <a:lnTo>
                  <a:pt x="209089" y="182170"/>
                </a:lnTo>
                <a:lnTo>
                  <a:pt x="228718" y="129756"/>
                </a:lnTo>
                <a:lnTo>
                  <a:pt x="253972" y="72728"/>
                </a:lnTo>
                <a:lnTo>
                  <a:pt x="263212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6291039" y="161344"/>
            <a:ext cx="773584" cy="459838"/>
            <a:chOff x="6291039" y="161344"/>
            <a:chExt cx="773584" cy="459838"/>
          </a:xfrm>
        </p:grpSpPr>
        <p:sp>
          <p:nvSpPr>
            <p:cNvPr id="79" name="Freeform 78"/>
            <p:cNvSpPr/>
            <p:nvPr/>
          </p:nvSpPr>
          <p:spPr>
            <a:xfrm>
              <a:off x="6291039" y="161344"/>
              <a:ext cx="254346" cy="365081"/>
            </a:xfrm>
            <a:custGeom>
              <a:avLst/>
              <a:gdLst/>
              <a:ahLst/>
              <a:cxnLst/>
              <a:rect l="0" t="0" r="0" b="0"/>
              <a:pathLst>
                <a:path w="254346" h="365081">
                  <a:moveTo>
                    <a:pt x="36588" y="365080"/>
                  </a:moveTo>
                  <a:lnTo>
                    <a:pt x="28254" y="313030"/>
                  </a:lnTo>
                  <a:lnTo>
                    <a:pt x="23590" y="259971"/>
                  </a:lnTo>
                  <a:lnTo>
                    <a:pt x="17918" y="207205"/>
                  </a:lnTo>
                  <a:lnTo>
                    <a:pt x="13119" y="157645"/>
                  </a:lnTo>
                  <a:lnTo>
                    <a:pt x="6605" y="98978"/>
                  </a:lnTo>
                  <a:lnTo>
                    <a:pt x="0" y="39703"/>
                  </a:lnTo>
                  <a:lnTo>
                    <a:pt x="1667" y="28839"/>
                  </a:lnTo>
                  <a:lnTo>
                    <a:pt x="6289" y="20427"/>
                  </a:lnTo>
                  <a:lnTo>
                    <a:pt x="20782" y="7960"/>
                  </a:lnTo>
                  <a:lnTo>
                    <a:pt x="42041" y="1639"/>
                  </a:lnTo>
                  <a:lnTo>
                    <a:pt x="67087" y="0"/>
                  </a:lnTo>
                  <a:lnTo>
                    <a:pt x="107496" y="6824"/>
                  </a:lnTo>
                  <a:lnTo>
                    <a:pt x="146765" y="23144"/>
                  </a:lnTo>
                  <a:lnTo>
                    <a:pt x="189801" y="56507"/>
                  </a:lnTo>
                  <a:lnTo>
                    <a:pt x="223949" y="118625"/>
                  </a:lnTo>
                  <a:lnTo>
                    <a:pt x="246413" y="175001"/>
                  </a:lnTo>
                  <a:lnTo>
                    <a:pt x="254345" y="213224"/>
                  </a:lnTo>
                  <a:lnTo>
                    <a:pt x="251437" y="272953"/>
                  </a:lnTo>
                  <a:lnTo>
                    <a:pt x="237247" y="310097"/>
                  </a:lnTo>
                  <a:lnTo>
                    <a:pt x="212636" y="337741"/>
                  </a:lnTo>
                  <a:lnTo>
                    <a:pt x="177527" y="355160"/>
                  </a:lnTo>
                  <a:lnTo>
                    <a:pt x="124912" y="363121"/>
                  </a:lnTo>
                  <a:lnTo>
                    <a:pt x="78702" y="365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11896" y="51589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19344" y="276862"/>
              <a:ext cx="244160" cy="329410"/>
            </a:xfrm>
            <a:custGeom>
              <a:avLst/>
              <a:gdLst/>
              <a:ahLst/>
              <a:cxnLst/>
              <a:rect l="0" t="0" r="0" b="0"/>
              <a:pathLst>
                <a:path w="244160" h="329410">
                  <a:moveTo>
                    <a:pt x="155765" y="17935"/>
                  </a:moveTo>
                  <a:lnTo>
                    <a:pt x="144586" y="6757"/>
                  </a:lnTo>
                  <a:lnTo>
                    <a:pt x="126620" y="1269"/>
                  </a:lnTo>
                  <a:lnTo>
                    <a:pt x="103037" y="0"/>
                  </a:lnTo>
                  <a:lnTo>
                    <a:pt x="65793" y="7032"/>
                  </a:lnTo>
                  <a:lnTo>
                    <a:pt x="47147" y="17379"/>
                  </a:lnTo>
                  <a:lnTo>
                    <a:pt x="34180" y="32896"/>
                  </a:lnTo>
                  <a:lnTo>
                    <a:pt x="8784" y="95144"/>
                  </a:lnTo>
                  <a:lnTo>
                    <a:pt x="0" y="148480"/>
                  </a:lnTo>
                  <a:lnTo>
                    <a:pt x="9575" y="209735"/>
                  </a:lnTo>
                  <a:lnTo>
                    <a:pt x="27242" y="269534"/>
                  </a:lnTo>
                  <a:lnTo>
                    <a:pt x="46064" y="300713"/>
                  </a:lnTo>
                  <a:lnTo>
                    <a:pt x="63724" y="317530"/>
                  </a:lnTo>
                  <a:lnTo>
                    <a:pt x="86392" y="326563"/>
                  </a:lnTo>
                  <a:lnTo>
                    <a:pt x="110894" y="329409"/>
                  </a:lnTo>
                  <a:lnTo>
                    <a:pt x="145589" y="323263"/>
                  </a:lnTo>
                  <a:lnTo>
                    <a:pt x="182645" y="305975"/>
                  </a:lnTo>
                  <a:lnTo>
                    <a:pt x="201247" y="288673"/>
                  </a:lnTo>
                  <a:lnTo>
                    <a:pt x="223847" y="248969"/>
                  </a:lnTo>
                  <a:lnTo>
                    <a:pt x="243224" y="196842"/>
                  </a:lnTo>
                  <a:lnTo>
                    <a:pt x="244159" y="175828"/>
                  </a:lnTo>
                  <a:lnTo>
                    <a:pt x="238202" y="117150"/>
                  </a:lnTo>
                  <a:lnTo>
                    <a:pt x="223345" y="90486"/>
                  </a:lnTo>
                  <a:lnTo>
                    <a:pt x="194244" y="60516"/>
                  </a:lnTo>
                  <a:lnTo>
                    <a:pt x="165216" y="42250"/>
                  </a:lnTo>
                  <a:lnTo>
                    <a:pt x="137508" y="32549"/>
                  </a:lnTo>
                  <a:lnTo>
                    <a:pt x="113651" y="28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64622" y="61065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959075" y="647415"/>
            <a:ext cx="6034227" cy="825076"/>
            <a:chOff x="1959075" y="647415"/>
            <a:chExt cx="6034227" cy="825076"/>
          </a:xfrm>
        </p:grpSpPr>
        <p:sp>
          <p:nvSpPr>
            <p:cNvPr id="2" name="Freeform 1"/>
            <p:cNvSpPr/>
            <p:nvPr/>
          </p:nvSpPr>
          <p:spPr>
            <a:xfrm>
              <a:off x="1959075" y="647415"/>
              <a:ext cx="420366" cy="529316"/>
            </a:xfrm>
            <a:custGeom>
              <a:avLst/>
              <a:gdLst/>
              <a:ahLst/>
              <a:cxnLst/>
              <a:rect l="0" t="0" r="0" b="0"/>
              <a:pathLst>
                <a:path w="420366" h="529316">
                  <a:moveTo>
                    <a:pt x="315080" y="89579"/>
                  </a:moveTo>
                  <a:lnTo>
                    <a:pt x="265582" y="31016"/>
                  </a:lnTo>
                  <a:lnTo>
                    <a:pt x="239193" y="9186"/>
                  </a:lnTo>
                  <a:lnTo>
                    <a:pt x="213112" y="1207"/>
                  </a:lnTo>
                  <a:lnTo>
                    <a:pt x="184363" y="0"/>
                  </a:lnTo>
                  <a:lnTo>
                    <a:pt x="134191" y="18289"/>
                  </a:lnTo>
                  <a:lnTo>
                    <a:pt x="90746" y="44432"/>
                  </a:lnTo>
                  <a:lnTo>
                    <a:pt x="61437" y="70743"/>
                  </a:lnTo>
                  <a:lnTo>
                    <a:pt x="29413" y="132910"/>
                  </a:lnTo>
                  <a:lnTo>
                    <a:pt x="8048" y="188086"/>
                  </a:lnTo>
                  <a:lnTo>
                    <a:pt x="1839" y="235620"/>
                  </a:lnTo>
                  <a:lnTo>
                    <a:pt x="0" y="286749"/>
                  </a:lnTo>
                  <a:lnTo>
                    <a:pt x="8953" y="348022"/>
                  </a:lnTo>
                  <a:lnTo>
                    <a:pt x="32039" y="405185"/>
                  </a:lnTo>
                  <a:lnTo>
                    <a:pt x="67237" y="467186"/>
                  </a:lnTo>
                  <a:lnTo>
                    <a:pt x="95416" y="497431"/>
                  </a:lnTo>
                  <a:lnTo>
                    <a:pt x="146813" y="523470"/>
                  </a:lnTo>
                  <a:lnTo>
                    <a:pt x="189444" y="529315"/>
                  </a:lnTo>
                  <a:lnTo>
                    <a:pt x="246676" y="522885"/>
                  </a:lnTo>
                  <a:lnTo>
                    <a:pt x="270640" y="516906"/>
                  </a:lnTo>
                  <a:lnTo>
                    <a:pt x="325302" y="480295"/>
                  </a:lnTo>
                  <a:lnTo>
                    <a:pt x="380419" y="437122"/>
                  </a:lnTo>
                  <a:lnTo>
                    <a:pt x="420365" y="4054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715937"/>
              <a:ext cx="219724" cy="419759"/>
            </a:xfrm>
            <a:custGeom>
              <a:avLst/>
              <a:gdLst/>
              <a:ahLst/>
              <a:cxnLst/>
              <a:rect l="0" t="0" r="0" b="0"/>
              <a:pathLst>
                <a:path w="219724" h="419759">
                  <a:moveTo>
                    <a:pt x="178984" y="0"/>
                  </a:moveTo>
                  <a:lnTo>
                    <a:pt x="178984" y="54145"/>
                  </a:lnTo>
                  <a:lnTo>
                    <a:pt x="184574" y="114681"/>
                  </a:lnTo>
                  <a:lnTo>
                    <a:pt x="193639" y="165651"/>
                  </a:lnTo>
                  <a:lnTo>
                    <a:pt x="203734" y="217798"/>
                  </a:lnTo>
                  <a:lnTo>
                    <a:pt x="216455" y="280585"/>
                  </a:lnTo>
                  <a:lnTo>
                    <a:pt x="219723" y="329711"/>
                  </a:lnTo>
                  <a:lnTo>
                    <a:pt x="218351" y="373253"/>
                  </a:lnTo>
                  <a:lnTo>
                    <a:pt x="209739" y="397517"/>
                  </a:lnTo>
                  <a:lnTo>
                    <a:pt x="200657" y="405392"/>
                  </a:lnTo>
                  <a:lnTo>
                    <a:pt x="174969" y="414141"/>
                  </a:lnTo>
                  <a:lnTo>
                    <a:pt x="111987" y="419758"/>
                  </a:lnTo>
                  <a:lnTo>
                    <a:pt x="56393" y="41774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4197" y="673823"/>
              <a:ext cx="410612" cy="42115"/>
            </a:xfrm>
            <a:custGeom>
              <a:avLst/>
              <a:gdLst/>
              <a:ahLst/>
              <a:cxnLst/>
              <a:rect l="0" t="0" r="0" b="0"/>
              <a:pathLst>
                <a:path w="410612" h="42115">
                  <a:moveTo>
                    <a:pt x="410611" y="0"/>
                  </a:moveTo>
                  <a:lnTo>
                    <a:pt x="356466" y="3120"/>
                  </a:lnTo>
                  <a:lnTo>
                    <a:pt x="295931" y="9065"/>
                  </a:lnTo>
                  <a:lnTo>
                    <a:pt x="244960" y="15684"/>
                  </a:lnTo>
                  <a:lnTo>
                    <a:pt x="192813" y="19465"/>
                  </a:lnTo>
                  <a:lnTo>
                    <a:pt x="140318" y="20586"/>
                  </a:lnTo>
                  <a:lnTo>
                    <a:pt x="78583" y="28200"/>
                  </a:lnTo>
                  <a:lnTo>
                    <a:pt x="27567" y="340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95461" y="968621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05989" y="831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42199" y="928838"/>
              <a:ext cx="203967" cy="237730"/>
            </a:xfrm>
            <a:custGeom>
              <a:avLst/>
              <a:gdLst/>
              <a:ahLst/>
              <a:cxnLst/>
              <a:rect l="0" t="0" r="0" b="0"/>
              <a:pathLst>
                <a:path w="203967" h="237730">
                  <a:moveTo>
                    <a:pt x="169117" y="29255"/>
                  </a:moveTo>
                  <a:lnTo>
                    <a:pt x="125154" y="5536"/>
                  </a:lnTo>
                  <a:lnTo>
                    <a:pt x="89280" y="0"/>
                  </a:lnTo>
                  <a:lnTo>
                    <a:pt x="54605" y="3949"/>
                  </a:lnTo>
                  <a:lnTo>
                    <a:pt x="22104" y="23707"/>
                  </a:lnTo>
                  <a:lnTo>
                    <a:pt x="7071" y="41997"/>
                  </a:lnTo>
                  <a:lnTo>
                    <a:pt x="1425" y="51787"/>
                  </a:lnTo>
                  <a:lnTo>
                    <a:pt x="0" y="60654"/>
                  </a:lnTo>
                  <a:lnTo>
                    <a:pt x="1391" y="68905"/>
                  </a:lnTo>
                  <a:lnTo>
                    <a:pt x="4657" y="76745"/>
                  </a:lnTo>
                  <a:lnTo>
                    <a:pt x="17645" y="88576"/>
                  </a:lnTo>
                  <a:lnTo>
                    <a:pt x="36285" y="96564"/>
                  </a:lnTo>
                  <a:lnTo>
                    <a:pt x="86380" y="101692"/>
                  </a:lnTo>
                  <a:lnTo>
                    <a:pt x="135746" y="108294"/>
                  </a:lnTo>
                  <a:lnTo>
                    <a:pt x="162998" y="123124"/>
                  </a:lnTo>
                  <a:lnTo>
                    <a:pt x="185891" y="142336"/>
                  </a:lnTo>
                  <a:lnTo>
                    <a:pt x="201903" y="168435"/>
                  </a:lnTo>
                  <a:lnTo>
                    <a:pt x="203966" y="188209"/>
                  </a:lnTo>
                  <a:lnTo>
                    <a:pt x="199813" y="207526"/>
                  </a:lnTo>
                  <a:lnTo>
                    <a:pt x="190169" y="223910"/>
                  </a:lnTo>
                  <a:lnTo>
                    <a:pt x="180811" y="229215"/>
                  </a:lnTo>
                  <a:lnTo>
                    <a:pt x="126887" y="237729"/>
                  </a:lnTo>
                  <a:lnTo>
                    <a:pt x="70828" y="233822"/>
                  </a:lnTo>
                  <a:lnTo>
                    <a:pt x="21718" y="229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70782" y="966130"/>
              <a:ext cx="230172" cy="218768"/>
            </a:xfrm>
            <a:custGeom>
              <a:avLst/>
              <a:gdLst/>
              <a:ahLst/>
              <a:cxnLst/>
              <a:rect l="0" t="0" r="0" b="0"/>
              <a:pathLst>
                <a:path w="230172" h="218768">
                  <a:moveTo>
                    <a:pt x="114358" y="76191"/>
                  </a:moveTo>
                  <a:lnTo>
                    <a:pt x="111238" y="33499"/>
                  </a:lnTo>
                  <a:lnTo>
                    <a:pt x="108768" y="23163"/>
                  </a:lnTo>
                  <a:lnTo>
                    <a:pt x="103613" y="15103"/>
                  </a:lnTo>
                  <a:lnTo>
                    <a:pt x="88525" y="3027"/>
                  </a:lnTo>
                  <a:lnTo>
                    <a:pt x="70121" y="0"/>
                  </a:lnTo>
                  <a:lnTo>
                    <a:pt x="50243" y="3724"/>
                  </a:lnTo>
                  <a:lnTo>
                    <a:pt x="29710" y="13178"/>
                  </a:lnTo>
                  <a:lnTo>
                    <a:pt x="15125" y="28298"/>
                  </a:lnTo>
                  <a:lnTo>
                    <a:pt x="5914" y="47886"/>
                  </a:lnTo>
                  <a:lnTo>
                    <a:pt x="0" y="98589"/>
                  </a:lnTo>
                  <a:lnTo>
                    <a:pt x="2095" y="136640"/>
                  </a:lnTo>
                  <a:lnTo>
                    <a:pt x="13284" y="180938"/>
                  </a:lnTo>
                  <a:lnTo>
                    <a:pt x="28907" y="207313"/>
                  </a:lnTo>
                  <a:lnTo>
                    <a:pt x="37503" y="212738"/>
                  </a:lnTo>
                  <a:lnTo>
                    <a:pt x="59533" y="218767"/>
                  </a:lnTo>
                  <a:lnTo>
                    <a:pt x="69619" y="216865"/>
                  </a:lnTo>
                  <a:lnTo>
                    <a:pt x="87065" y="205393"/>
                  </a:lnTo>
                  <a:lnTo>
                    <a:pt x="104451" y="179204"/>
                  </a:lnTo>
                  <a:lnTo>
                    <a:pt x="119636" y="137743"/>
                  </a:lnTo>
                  <a:lnTo>
                    <a:pt x="122553" y="112516"/>
                  </a:lnTo>
                  <a:lnTo>
                    <a:pt x="124500" y="108597"/>
                  </a:lnTo>
                  <a:lnTo>
                    <a:pt x="126969" y="110663"/>
                  </a:lnTo>
                  <a:lnTo>
                    <a:pt x="155164" y="166143"/>
                  </a:lnTo>
                  <a:lnTo>
                    <a:pt x="174671" y="188111"/>
                  </a:lnTo>
                  <a:lnTo>
                    <a:pt x="200859" y="203849"/>
                  </a:lnTo>
                  <a:lnTo>
                    <a:pt x="208290" y="205750"/>
                  </a:lnTo>
                  <a:lnTo>
                    <a:pt x="230171" y="2025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51102" y="924430"/>
              <a:ext cx="165749" cy="255529"/>
            </a:xfrm>
            <a:custGeom>
              <a:avLst/>
              <a:gdLst/>
              <a:ahLst/>
              <a:cxnLst/>
              <a:rect l="0" t="0" r="0" b="0"/>
              <a:pathLst>
                <a:path w="165749" h="255529">
                  <a:moveTo>
                    <a:pt x="144690" y="54720"/>
                  </a:moveTo>
                  <a:lnTo>
                    <a:pt x="139101" y="37952"/>
                  </a:lnTo>
                  <a:lnTo>
                    <a:pt x="126998" y="23481"/>
                  </a:lnTo>
                  <a:lnTo>
                    <a:pt x="100454" y="5299"/>
                  </a:lnTo>
                  <a:lnTo>
                    <a:pt x="90633" y="716"/>
                  </a:lnTo>
                  <a:lnTo>
                    <a:pt x="81746" y="0"/>
                  </a:lnTo>
                  <a:lnTo>
                    <a:pt x="65633" y="5443"/>
                  </a:lnTo>
                  <a:lnTo>
                    <a:pt x="22004" y="50350"/>
                  </a:lnTo>
                  <a:lnTo>
                    <a:pt x="6433" y="77602"/>
                  </a:lnTo>
                  <a:lnTo>
                    <a:pt x="0" y="113492"/>
                  </a:lnTo>
                  <a:lnTo>
                    <a:pt x="3683" y="159351"/>
                  </a:lnTo>
                  <a:lnTo>
                    <a:pt x="17773" y="198806"/>
                  </a:lnTo>
                  <a:lnTo>
                    <a:pt x="36765" y="227133"/>
                  </a:lnTo>
                  <a:lnTo>
                    <a:pt x="62800" y="250345"/>
                  </a:lnTo>
                  <a:lnTo>
                    <a:pt x="85678" y="255528"/>
                  </a:lnTo>
                  <a:lnTo>
                    <a:pt x="132903" y="249324"/>
                  </a:lnTo>
                  <a:lnTo>
                    <a:pt x="165748" y="233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90549" y="715937"/>
              <a:ext cx="178985" cy="452727"/>
            </a:xfrm>
            <a:custGeom>
              <a:avLst/>
              <a:gdLst/>
              <a:ahLst/>
              <a:cxnLst/>
              <a:rect l="0" t="0" r="0" b="0"/>
              <a:pathLst>
                <a:path w="178985" h="452727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11452" y="151117"/>
                  </a:lnTo>
                  <a:lnTo>
                    <a:pt x="18211" y="211672"/>
                  </a:lnTo>
                  <a:lnTo>
                    <a:pt x="20213" y="270948"/>
                  </a:lnTo>
                  <a:lnTo>
                    <a:pt x="20807" y="325556"/>
                  </a:lnTo>
                  <a:lnTo>
                    <a:pt x="24102" y="378781"/>
                  </a:lnTo>
                  <a:lnTo>
                    <a:pt x="29368" y="428477"/>
                  </a:lnTo>
                  <a:lnTo>
                    <a:pt x="29430" y="448967"/>
                  </a:lnTo>
                  <a:lnTo>
                    <a:pt x="27808" y="447880"/>
                  </a:lnTo>
                  <a:lnTo>
                    <a:pt x="25558" y="442477"/>
                  </a:lnTo>
                  <a:lnTo>
                    <a:pt x="23116" y="394116"/>
                  </a:lnTo>
                  <a:lnTo>
                    <a:pt x="35828" y="331924"/>
                  </a:lnTo>
                  <a:lnTo>
                    <a:pt x="51429" y="302029"/>
                  </a:lnTo>
                  <a:lnTo>
                    <a:pt x="67311" y="289043"/>
                  </a:lnTo>
                  <a:lnTo>
                    <a:pt x="76459" y="283943"/>
                  </a:lnTo>
                  <a:lnTo>
                    <a:pt x="95983" y="281395"/>
                  </a:lnTo>
                  <a:lnTo>
                    <a:pt x="106102" y="282353"/>
                  </a:lnTo>
                  <a:lnTo>
                    <a:pt x="123585" y="292777"/>
                  </a:lnTo>
                  <a:lnTo>
                    <a:pt x="137985" y="309108"/>
                  </a:lnTo>
                  <a:lnTo>
                    <a:pt x="164428" y="368830"/>
                  </a:lnTo>
                  <a:lnTo>
                    <a:pt x="175762" y="413797"/>
                  </a:lnTo>
                  <a:lnTo>
                    <a:pt x="178984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44696" y="1021264"/>
              <a:ext cx="19595" cy="136871"/>
            </a:xfrm>
            <a:custGeom>
              <a:avLst/>
              <a:gdLst/>
              <a:ahLst/>
              <a:cxnLst/>
              <a:rect l="0" t="0" r="0" b="0"/>
              <a:pathLst>
                <a:path w="19595" h="136871">
                  <a:moveTo>
                    <a:pt x="9065" y="0"/>
                  </a:moveTo>
                  <a:lnTo>
                    <a:pt x="0" y="58617"/>
                  </a:lnTo>
                  <a:lnTo>
                    <a:pt x="7231" y="103215"/>
                  </a:lnTo>
                  <a:lnTo>
                    <a:pt x="19594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43232" y="88439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49837" y="993906"/>
              <a:ext cx="167137" cy="213509"/>
            </a:xfrm>
            <a:custGeom>
              <a:avLst/>
              <a:gdLst/>
              <a:ahLst/>
              <a:cxnLst/>
              <a:rect l="0" t="0" r="0" b="0"/>
              <a:pathLst>
                <a:path w="167137" h="213509">
                  <a:moveTo>
                    <a:pt x="114494" y="48415"/>
                  </a:moveTo>
                  <a:lnTo>
                    <a:pt x="108905" y="31647"/>
                  </a:lnTo>
                  <a:lnTo>
                    <a:pt x="96802" y="17176"/>
                  </a:lnTo>
                  <a:lnTo>
                    <a:pt x="88661" y="10041"/>
                  </a:lnTo>
                  <a:lnTo>
                    <a:pt x="67138" y="2114"/>
                  </a:lnTo>
                  <a:lnTo>
                    <a:pt x="54847" y="0"/>
                  </a:lnTo>
                  <a:lnTo>
                    <a:pt x="34951" y="3890"/>
                  </a:lnTo>
                  <a:lnTo>
                    <a:pt x="26371" y="8203"/>
                  </a:lnTo>
                  <a:lnTo>
                    <a:pt x="13717" y="25474"/>
                  </a:lnTo>
                  <a:lnTo>
                    <a:pt x="5363" y="48747"/>
                  </a:lnTo>
                  <a:lnTo>
                    <a:pt x="0" y="101816"/>
                  </a:lnTo>
                  <a:lnTo>
                    <a:pt x="1607" y="128301"/>
                  </a:lnTo>
                  <a:lnTo>
                    <a:pt x="21702" y="173899"/>
                  </a:lnTo>
                  <a:lnTo>
                    <a:pt x="35818" y="193093"/>
                  </a:lnTo>
                  <a:lnTo>
                    <a:pt x="53791" y="205523"/>
                  </a:lnTo>
                  <a:lnTo>
                    <a:pt x="89229" y="213508"/>
                  </a:lnTo>
                  <a:lnTo>
                    <a:pt x="109504" y="209137"/>
                  </a:lnTo>
                  <a:lnTo>
                    <a:pt x="167136" y="17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59088" y="768580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3119" y="52050"/>
                  </a:lnTo>
                  <a:lnTo>
                    <a:pt x="11452" y="108229"/>
                  </a:lnTo>
                  <a:lnTo>
                    <a:pt x="18211" y="163089"/>
                  </a:lnTo>
                  <a:lnTo>
                    <a:pt x="26084" y="217959"/>
                  </a:lnTo>
                  <a:lnTo>
                    <a:pt x="29955" y="268521"/>
                  </a:lnTo>
                  <a:lnTo>
                    <a:pt x="31102" y="322367"/>
                  </a:lnTo>
                  <a:lnTo>
                    <a:pt x="31489" y="382219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11480" y="915979"/>
              <a:ext cx="137121" cy="252685"/>
            </a:xfrm>
            <a:custGeom>
              <a:avLst/>
              <a:gdLst/>
              <a:ahLst/>
              <a:cxnLst/>
              <a:rect l="0" t="0" r="0" b="0"/>
              <a:pathLst>
                <a:path w="137121" h="252685">
                  <a:moveTo>
                    <a:pt x="95006" y="0"/>
                  </a:moveTo>
                  <a:lnTo>
                    <a:pt x="77026" y="24046"/>
                  </a:lnTo>
                  <a:lnTo>
                    <a:pt x="21823" y="66635"/>
                  </a:lnTo>
                  <a:lnTo>
                    <a:pt x="5549" y="80698"/>
                  </a:lnTo>
                  <a:lnTo>
                    <a:pt x="1443" y="90063"/>
                  </a:lnTo>
                  <a:lnTo>
                    <a:pt x="0" y="112948"/>
                  </a:lnTo>
                  <a:lnTo>
                    <a:pt x="6378" y="132477"/>
                  </a:lnTo>
                  <a:lnTo>
                    <a:pt x="18181" y="148956"/>
                  </a:lnTo>
                  <a:lnTo>
                    <a:pt x="80641" y="206984"/>
                  </a:lnTo>
                  <a:lnTo>
                    <a:pt x="13712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76070" y="958128"/>
              <a:ext cx="140987" cy="226357"/>
            </a:xfrm>
            <a:custGeom>
              <a:avLst/>
              <a:gdLst/>
              <a:ahLst/>
              <a:cxnLst/>
              <a:rect l="0" t="0" r="0" b="0"/>
              <a:pathLst>
                <a:path w="140987" h="226357">
                  <a:moveTo>
                    <a:pt x="4116" y="115778"/>
                  </a:moveTo>
                  <a:lnTo>
                    <a:pt x="30502" y="100137"/>
                  </a:lnTo>
                  <a:lnTo>
                    <a:pt x="87428" y="80934"/>
                  </a:lnTo>
                  <a:lnTo>
                    <a:pt x="119658" y="64640"/>
                  </a:lnTo>
                  <a:lnTo>
                    <a:pt x="126767" y="55950"/>
                  </a:lnTo>
                  <a:lnTo>
                    <a:pt x="134667" y="33816"/>
                  </a:lnTo>
                  <a:lnTo>
                    <a:pt x="134434" y="23702"/>
                  </a:lnTo>
                  <a:lnTo>
                    <a:pt x="127936" y="6225"/>
                  </a:lnTo>
                  <a:lnTo>
                    <a:pt x="119418" y="1799"/>
                  </a:lnTo>
                  <a:lnTo>
                    <a:pt x="94355" y="0"/>
                  </a:lnTo>
                  <a:lnTo>
                    <a:pt x="69959" y="6220"/>
                  </a:lnTo>
                  <a:lnTo>
                    <a:pt x="48587" y="17953"/>
                  </a:lnTo>
                  <a:lnTo>
                    <a:pt x="31290" y="34866"/>
                  </a:lnTo>
                  <a:lnTo>
                    <a:pt x="5383" y="92963"/>
                  </a:lnTo>
                  <a:lnTo>
                    <a:pt x="0" y="114997"/>
                  </a:lnTo>
                  <a:lnTo>
                    <a:pt x="6076" y="157738"/>
                  </a:lnTo>
                  <a:lnTo>
                    <a:pt x="13176" y="177711"/>
                  </a:lnTo>
                  <a:lnTo>
                    <a:pt x="31497" y="202109"/>
                  </a:lnTo>
                  <a:lnTo>
                    <a:pt x="49040" y="216929"/>
                  </a:lnTo>
                  <a:lnTo>
                    <a:pt x="74775" y="225075"/>
                  </a:lnTo>
                  <a:lnTo>
                    <a:pt x="102201" y="226356"/>
                  </a:lnTo>
                  <a:lnTo>
                    <a:pt x="140986" y="2105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90756" y="979033"/>
              <a:ext cx="168457" cy="189558"/>
            </a:xfrm>
            <a:custGeom>
              <a:avLst/>
              <a:gdLst/>
              <a:ahLst/>
              <a:cxnLst/>
              <a:rect l="0" t="0" r="0" b="0"/>
              <a:pathLst>
                <a:path w="168457" h="189558">
                  <a:moveTo>
                    <a:pt x="0" y="52759"/>
                  </a:moveTo>
                  <a:lnTo>
                    <a:pt x="5589" y="111376"/>
                  </a:lnTo>
                  <a:lnTo>
                    <a:pt x="10722" y="164380"/>
                  </a:lnTo>
                  <a:lnTo>
                    <a:pt x="16305" y="189557"/>
                  </a:lnTo>
                  <a:lnTo>
                    <a:pt x="11189" y="127959"/>
                  </a:lnTo>
                  <a:lnTo>
                    <a:pt x="13778" y="76539"/>
                  </a:lnTo>
                  <a:lnTo>
                    <a:pt x="25139" y="43038"/>
                  </a:lnTo>
                  <a:lnTo>
                    <a:pt x="49939" y="5865"/>
                  </a:lnTo>
                  <a:lnTo>
                    <a:pt x="57859" y="1609"/>
                  </a:lnTo>
                  <a:lnTo>
                    <a:pt x="76018" y="0"/>
                  </a:lnTo>
                  <a:lnTo>
                    <a:pt x="92667" y="6304"/>
                  </a:lnTo>
                  <a:lnTo>
                    <a:pt x="122420" y="29415"/>
                  </a:lnTo>
                  <a:lnTo>
                    <a:pt x="143767" y="60790"/>
                  </a:lnTo>
                  <a:lnTo>
                    <a:pt x="159182" y="123935"/>
                  </a:lnTo>
                  <a:lnTo>
                    <a:pt x="168456" y="168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29905" y="944749"/>
              <a:ext cx="187318" cy="244045"/>
            </a:xfrm>
            <a:custGeom>
              <a:avLst/>
              <a:gdLst/>
              <a:ahLst/>
              <a:cxnLst/>
              <a:rect l="0" t="0" r="0" b="0"/>
              <a:pathLst>
                <a:path w="187318" h="244045">
                  <a:moveTo>
                    <a:pt x="8333" y="55458"/>
                  </a:moveTo>
                  <a:lnTo>
                    <a:pt x="0" y="92936"/>
                  </a:lnTo>
                  <a:lnTo>
                    <a:pt x="3828" y="149948"/>
                  </a:lnTo>
                  <a:lnTo>
                    <a:pt x="15849" y="209130"/>
                  </a:lnTo>
                  <a:lnTo>
                    <a:pt x="23688" y="243580"/>
                  </a:lnTo>
                  <a:lnTo>
                    <a:pt x="23249" y="244044"/>
                  </a:lnTo>
                  <a:lnTo>
                    <a:pt x="14139" y="219571"/>
                  </a:lnTo>
                  <a:lnTo>
                    <a:pt x="9479" y="165301"/>
                  </a:lnTo>
                  <a:lnTo>
                    <a:pt x="8559" y="108307"/>
                  </a:lnTo>
                  <a:lnTo>
                    <a:pt x="13967" y="51989"/>
                  </a:lnTo>
                  <a:lnTo>
                    <a:pt x="22926" y="30130"/>
                  </a:lnTo>
                  <a:lnTo>
                    <a:pt x="28590" y="21025"/>
                  </a:lnTo>
                  <a:lnTo>
                    <a:pt x="47362" y="7789"/>
                  </a:lnTo>
                  <a:lnTo>
                    <a:pt x="58919" y="2622"/>
                  </a:lnTo>
                  <a:lnTo>
                    <a:pt x="84238" y="0"/>
                  </a:lnTo>
                  <a:lnTo>
                    <a:pt x="108749" y="3904"/>
                  </a:lnTo>
                  <a:lnTo>
                    <a:pt x="127442" y="13438"/>
                  </a:lnTo>
                  <a:lnTo>
                    <a:pt x="140429" y="28593"/>
                  </a:lnTo>
                  <a:lnTo>
                    <a:pt x="165842" y="87458"/>
                  </a:lnTo>
                  <a:lnTo>
                    <a:pt x="182583" y="140910"/>
                  </a:lnTo>
                  <a:lnTo>
                    <a:pt x="186382" y="190144"/>
                  </a:lnTo>
                  <a:lnTo>
                    <a:pt x="187317" y="223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70298" y="937036"/>
              <a:ext cx="171254" cy="271828"/>
            </a:xfrm>
            <a:custGeom>
              <a:avLst/>
              <a:gdLst/>
              <a:ahLst/>
              <a:cxnLst/>
              <a:rect l="0" t="0" r="0" b="0"/>
              <a:pathLst>
                <a:path w="171254" h="271828">
                  <a:moveTo>
                    <a:pt x="10096" y="10528"/>
                  </a:moveTo>
                  <a:lnTo>
                    <a:pt x="1762" y="48006"/>
                  </a:lnTo>
                  <a:lnTo>
                    <a:pt x="0" y="99430"/>
                  </a:lnTo>
                  <a:lnTo>
                    <a:pt x="6888" y="154648"/>
                  </a:lnTo>
                  <a:lnTo>
                    <a:pt x="12581" y="210615"/>
                  </a:lnTo>
                  <a:lnTo>
                    <a:pt x="24480" y="249578"/>
                  </a:lnTo>
                  <a:lnTo>
                    <a:pt x="30214" y="261142"/>
                  </a:lnTo>
                  <a:lnTo>
                    <a:pt x="38716" y="267681"/>
                  </a:lnTo>
                  <a:lnTo>
                    <a:pt x="60641" y="271827"/>
                  </a:lnTo>
                  <a:lnTo>
                    <a:pt x="99291" y="261995"/>
                  </a:lnTo>
                  <a:lnTo>
                    <a:pt x="120318" y="247464"/>
                  </a:lnTo>
                  <a:lnTo>
                    <a:pt x="136293" y="229307"/>
                  </a:lnTo>
                  <a:lnTo>
                    <a:pt x="156079" y="185935"/>
                  </a:lnTo>
                  <a:lnTo>
                    <a:pt x="171253" y="132654"/>
                  </a:lnTo>
                  <a:lnTo>
                    <a:pt x="169874" y="77069"/>
                  </a:lnTo>
                  <a:lnTo>
                    <a:pt x="165269" y="27268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69907" y="959567"/>
              <a:ext cx="224724" cy="471004"/>
            </a:xfrm>
            <a:custGeom>
              <a:avLst/>
              <a:gdLst/>
              <a:ahLst/>
              <a:cxnLst/>
              <a:rect l="0" t="0" r="0" b="0"/>
              <a:pathLst>
                <a:path w="224724" h="471004">
                  <a:moveTo>
                    <a:pt x="178984" y="188039"/>
                  </a:moveTo>
                  <a:lnTo>
                    <a:pt x="187317" y="133894"/>
                  </a:lnTo>
                  <a:lnTo>
                    <a:pt x="183490" y="78948"/>
                  </a:lnTo>
                  <a:lnTo>
                    <a:pt x="170299" y="31439"/>
                  </a:lnTo>
                  <a:lnTo>
                    <a:pt x="159137" y="9644"/>
                  </a:lnTo>
                  <a:lnTo>
                    <a:pt x="151715" y="3599"/>
                  </a:lnTo>
                  <a:lnTo>
                    <a:pt x="143256" y="738"/>
                  </a:lnTo>
                  <a:lnTo>
                    <a:pt x="134109" y="0"/>
                  </a:lnTo>
                  <a:lnTo>
                    <a:pt x="125670" y="4188"/>
                  </a:lnTo>
                  <a:lnTo>
                    <a:pt x="80967" y="60870"/>
                  </a:lnTo>
                  <a:lnTo>
                    <a:pt x="66791" y="77317"/>
                  </a:lnTo>
                  <a:lnTo>
                    <a:pt x="58931" y="98665"/>
                  </a:lnTo>
                  <a:lnTo>
                    <a:pt x="53884" y="156087"/>
                  </a:lnTo>
                  <a:lnTo>
                    <a:pt x="59433" y="183196"/>
                  </a:lnTo>
                  <a:lnTo>
                    <a:pt x="64188" y="195339"/>
                  </a:lnTo>
                  <a:lnTo>
                    <a:pt x="78831" y="211950"/>
                  </a:lnTo>
                  <a:lnTo>
                    <a:pt x="87649" y="218018"/>
                  </a:lnTo>
                  <a:lnTo>
                    <a:pt x="95867" y="218553"/>
                  </a:lnTo>
                  <a:lnTo>
                    <a:pt x="103686" y="215401"/>
                  </a:lnTo>
                  <a:lnTo>
                    <a:pt x="118612" y="201369"/>
                  </a:lnTo>
                  <a:lnTo>
                    <a:pt x="138999" y="165992"/>
                  </a:lnTo>
                  <a:lnTo>
                    <a:pt x="148734" y="135346"/>
                  </a:lnTo>
                  <a:lnTo>
                    <a:pt x="151798" y="130684"/>
                  </a:lnTo>
                  <a:lnTo>
                    <a:pt x="153841" y="133424"/>
                  </a:lnTo>
                  <a:lnTo>
                    <a:pt x="166964" y="182147"/>
                  </a:lnTo>
                  <a:lnTo>
                    <a:pt x="182962" y="234646"/>
                  </a:lnTo>
                  <a:lnTo>
                    <a:pt x="196800" y="292315"/>
                  </a:lnTo>
                  <a:lnTo>
                    <a:pt x="218724" y="354909"/>
                  </a:lnTo>
                  <a:lnTo>
                    <a:pt x="224723" y="382696"/>
                  </a:lnTo>
                  <a:lnTo>
                    <a:pt x="223489" y="406744"/>
                  </a:lnTo>
                  <a:lnTo>
                    <a:pt x="215921" y="426011"/>
                  </a:lnTo>
                  <a:lnTo>
                    <a:pt x="203590" y="442373"/>
                  </a:lnTo>
                  <a:lnTo>
                    <a:pt x="186410" y="457444"/>
                  </a:lnTo>
                  <a:lnTo>
                    <a:pt x="163957" y="465702"/>
                  </a:lnTo>
                  <a:lnTo>
                    <a:pt x="111415" y="471003"/>
                  </a:lnTo>
                  <a:lnTo>
                    <a:pt x="62042" y="464815"/>
                  </a:lnTo>
                  <a:lnTo>
                    <a:pt x="0" y="4617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14850" y="979025"/>
              <a:ext cx="201933" cy="493466"/>
            </a:xfrm>
            <a:custGeom>
              <a:avLst/>
              <a:gdLst/>
              <a:ahLst/>
              <a:cxnLst/>
              <a:rect l="0" t="0" r="0" b="0"/>
              <a:pathLst>
                <a:path w="201933" h="493466">
                  <a:moveTo>
                    <a:pt x="134083" y="115938"/>
                  </a:moveTo>
                  <a:lnTo>
                    <a:pt x="142415" y="78460"/>
                  </a:lnTo>
                  <a:lnTo>
                    <a:pt x="140841" y="43612"/>
                  </a:lnTo>
                  <a:lnTo>
                    <a:pt x="138588" y="32626"/>
                  </a:lnTo>
                  <a:lnTo>
                    <a:pt x="123607" y="14180"/>
                  </a:lnTo>
                  <a:lnTo>
                    <a:pt x="113061" y="5985"/>
                  </a:lnTo>
                  <a:lnTo>
                    <a:pt x="88864" y="0"/>
                  </a:lnTo>
                  <a:lnTo>
                    <a:pt x="64853" y="2409"/>
                  </a:lnTo>
                  <a:lnTo>
                    <a:pt x="46382" y="11278"/>
                  </a:lnTo>
                  <a:lnTo>
                    <a:pt x="22830" y="40604"/>
                  </a:lnTo>
                  <a:lnTo>
                    <a:pt x="6622" y="78929"/>
                  </a:lnTo>
                  <a:lnTo>
                    <a:pt x="0" y="119921"/>
                  </a:lnTo>
                  <a:lnTo>
                    <a:pt x="4690" y="144614"/>
                  </a:lnTo>
                  <a:lnTo>
                    <a:pt x="20485" y="175128"/>
                  </a:lnTo>
                  <a:lnTo>
                    <a:pt x="26765" y="183474"/>
                  </a:lnTo>
                  <a:lnTo>
                    <a:pt x="49341" y="192747"/>
                  </a:lnTo>
                  <a:lnTo>
                    <a:pt x="63550" y="195220"/>
                  </a:lnTo>
                  <a:lnTo>
                    <a:pt x="75363" y="192190"/>
                  </a:lnTo>
                  <a:lnTo>
                    <a:pt x="94727" y="176344"/>
                  </a:lnTo>
                  <a:lnTo>
                    <a:pt x="117816" y="136232"/>
                  </a:lnTo>
                  <a:lnTo>
                    <a:pt x="122069" y="136487"/>
                  </a:lnTo>
                  <a:lnTo>
                    <a:pt x="126073" y="140166"/>
                  </a:lnTo>
                  <a:lnTo>
                    <a:pt x="144480" y="197580"/>
                  </a:lnTo>
                  <a:lnTo>
                    <a:pt x="162141" y="252468"/>
                  </a:lnTo>
                  <a:lnTo>
                    <a:pt x="179704" y="305406"/>
                  </a:lnTo>
                  <a:lnTo>
                    <a:pt x="193743" y="363197"/>
                  </a:lnTo>
                  <a:lnTo>
                    <a:pt x="201932" y="405489"/>
                  </a:lnTo>
                  <a:lnTo>
                    <a:pt x="200113" y="429461"/>
                  </a:lnTo>
                  <a:lnTo>
                    <a:pt x="186922" y="462688"/>
                  </a:lnTo>
                  <a:lnTo>
                    <a:pt x="168485" y="477890"/>
                  </a:lnTo>
                  <a:lnTo>
                    <a:pt x="144694" y="487375"/>
                  </a:lnTo>
                  <a:lnTo>
                    <a:pt x="91291" y="493465"/>
                  </a:lnTo>
                  <a:lnTo>
                    <a:pt x="52773" y="491401"/>
                  </a:lnTo>
                  <a:lnTo>
                    <a:pt x="18269" y="484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01575" y="953420"/>
              <a:ext cx="178985" cy="249056"/>
            </a:xfrm>
            <a:custGeom>
              <a:avLst/>
              <a:gdLst/>
              <a:ahLst/>
              <a:cxnLst/>
              <a:rect l="0" t="0" r="0" b="0"/>
              <a:pathLst>
                <a:path w="178985" h="249056">
                  <a:moveTo>
                    <a:pt x="0" y="120486"/>
                  </a:moveTo>
                  <a:lnTo>
                    <a:pt x="27557" y="113251"/>
                  </a:lnTo>
                  <a:lnTo>
                    <a:pt x="68346" y="108594"/>
                  </a:lnTo>
                  <a:lnTo>
                    <a:pt x="92377" y="99213"/>
                  </a:lnTo>
                  <a:lnTo>
                    <a:pt x="120048" y="75189"/>
                  </a:lnTo>
                  <a:lnTo>
                    <a:pt x="137475" y="45844"/>
                  </a:lnTo>
                  <a:lnTo>
                    <a:pt x="138444" y="35629"/>
                  </a:lnTo>
                  <a:lnTo>
                    <a:pt x="133280" y="14922"/>
                  </a:lnTo>
                  <a:lnTo>
                    <a:pt x="126288" y="7996"/>
                  </a:lnTo>
                  <a:lnTo>
                    <a:pt x="106041" y="301"/>
                  </a:lnTo>
                  <a:lnTo>
                    <a:pt x="84564" y="0"/>
                  </a:lnTo>
                  <a:lnTo>
                    <a:pt x="64490" y="4936"/>
                  </a:lnTo>
                  <a:lnTo>
                    <a:pt x="47769" y="14928"/>
                  </a:lnTo>
                  <a:lnTo>
                    <a:pt x="25202" y="39297"/>
                  </a:lnTo>
                  <a:lnTo>
                    <a:pt x="9287" y="74333"/>
                  </a:lnTo>
                  <a:lnTo>
                    <a:pt x="2752" y="114350"/>
                  </a:lnTo>
                  <a:lnTo>
                    <a:pt x="6405" y="150254"/>
                  </a:lnTo>
                  <a:lnTo>
                    <a:pt x="20485" y="188708"/>
                  </a:lnTo>
                  <a:lnTo>
                    <a:pt x="45064" y="224148"/>
                  </a:lnTo>
                  <a:lnTo>
                    <a:pt x="74573" y="245697"/>
                  </a:lnTo>
                  <a:lnTo>
                    <a:pt x="98265" y="249055"/>
                  </a:lnTo>
                  <a:lnTo>
                    <a:pt x="122052" y="245478"/>
                  </a:lnTo>
                  <a:lnTo>
                    <a:pt x="148598" y="230311"/>
                  </a:lnTo>
                  <a:lnTo>
                    <a:pt x="178984" y="2047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23541" y="726466"/>
              <a:ext cx="20190" cy="494840"/>
            </a:xfrm>
            <a:custGeom>
              <a:avLst/>
              <a:gdLst/>
              <a:ahLst/>
              <a:cxnLst/>
              <a:rect l="0" t="0" r="0" b="0"/>
              <a:pathLst>
                <a:path w="20190" h="494840">
                  <a:moveTo>
                    <a:pt x="20189" y="0"/>
                  </a:moveTo>
                  <a:lnTo>
                    <a:pt x="9011" y="22357"/>
                  </a:lnTo>
                  <a:lnTo>
                    <a:pt x="2059" y="75384"/>
                  </a:lnTo>
                  <a:lnTo>
                    <a:pt x="0" y="126191"/>
                  </a:lnTo>
                  <a:lnTo>
                    <a:pt x="4978" y="176470"/>
                  </a:lnTo>
                  <a:lnTo>
                    <a:pt x="8273" y="222823"/>
                  </a:lnTo>
                  <a:lnTo>
                    <a:pt x="9250" y="282961"/>
                  </a:lnTo>
                  <a:lnTo>
                    <a:pt x="9478" y="328921"/>
                  </a:lnTo>
                  <a:lnTo>
                    <a:pt x="10749" y="374305"/>
                  </a:lnTo>
                  <a:lnTo>
                    <a:pt x="16872" y="431569"/>
                  </a:lnTo>
                  <a:lnTo>
                    <a:pt x="20189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75274" y="905450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5948" y="3120"/>
                  </a:lnTo>
                  <a:lnTo>
                    <a:pt x="156558" y="11453"/>
                  </a:lnTo>
                  <a:lnTo>
                    <a:pt x="104880" y="21331"/>
                  </a:lnTo>
                  <a:lnTo>
                    <a:pt x="55643" y="28547"/>
                  </a:lnTo>
                  <a:lnTo>
                    <a:pt x="20777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80601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3411501" y="1295017"/>
            <a:ext cx="555189" cy="73688"/>
          </a:xfrm>
          <a:custGeom>
            <a:avLst/>
            <a:gdLst/>
            <a:ahLst/>
            <a:cxnLst/>
            <a:rect l="0" t="0" r="0" b="0"/>
            <a:pathLst>
              <a:path w="555189" h="73688">
                <a:moveTo>
                  <a:pt x="431400" y="73687"/>
                </a:moveTo>
                <a:lnTo>
                  <a:pt x="382470" y="62234"/>
                </a:lnTo>
                <a:lnTo>
                  <a:pt x="331505" y="55476"/>
                </a:lnTo>
                <a:lnTo>
                  <a:pt x="278189" y="50354"/>
                </a:lnTo>
                <a:lnTo>
                  <a:pt x="218253" y="43732"/>
                </a:lnTo>
                <a:lnTo>
                  <a:pt x="164305" y="42585"/>
                </a:lnTo>
                <a:lnTo>
                  <a:pt x="103296" y="42197"/>
                </a:lnTo>
                <a:lnTo>
                  <a:pt x="158095" y="42110"/>
                </a:lnTo>
                <a:lnTo>
                  <a:pt x="205492" y="42104"/>
                </a:lnTo>
                <a:lnTo>
                  <a:pt x="257750" y="42102"/>
                </a:lnTo>
                <a:lnTo>
                  <a:pt x="315997" y="43272"/>
                </a:lnTo>
                <a:lnTo>
                  <a:pt x="371990" y="49337"/>
                </a:lnTo>
                <a:lnTo>
                  <a:pt x="430175" y="51655"/>
                </a:lnTo>
                <a:lnTo>
                  <a:pt x="492943" y="55557"/>
                </a:lnTo>
                <a:lnTo>
                  <a:pt x="550401" y="61657"/>
                </a:lnTo>
                <a:lnTo>
                  <a:pt x="555188" y="60988"/>
                </a:lnTo>
                <a:lnTo>
                  <a:pt x="553700" y="59372"/>
                </a:lnTo>
                <a:lnTo>
                  <a:pt x="539568" y="55626"/>
                </a:lnTo>
                <a:lnTo>
                  <a:pt x="479064" y="47436"/>
                </a:lnTo>
                <a:lnTo>
                  <a:pt x="426806" y="43682"/>
                </a:lnTo>
                <a:lnTo>
                  <a:pt x="366868" y="42570"/>
                </a:lnTo>
                <a:lnTo>
                  <a:pt x="304655" y="42241"/>
                </a:lnTo>
                <a:lnTo>
                  <a:pt x="241768" y="42143"/>
                </a:lnTo>
                <a:lnTo>
                  <a:pt x="178681" y="42114"/>
                </a:lnTo>
                <a:lnTo>
                  <a:pt x="115535" y="42105"/>
                </a:lnTo>
                <a:lnTo>
                  <a:pt x="63550" y="47692"/>
                </a:lnTo>
                <a:lnTo>
                  <a:pt x="12922" y="45578"/>
                </a:lnTo>
                <a:lnTo>
                  <a:pt x="3846" y="42079"/>
                </a:lnTo>
                <a:lnTo>
                  <a:pt x="135" y="37408"/>
                </a:lnTo>
                <a:lnTo>
                  <a:pt x="0" y="31953"/>
                </a:lnTo>
                <a:lnTo>
                  <a:pt x="4590" y="27147"/>
                </a:lnTo>
                <a:lnTo>
                  <a:pt x="22168" y="18688"/>
                </a:lnTo>
                <a:lnTo>
                  <a:pt x="72751" y="10960"/>
                </a:lnTo>
                <a:lnTo>
                  <a:pt x="122103" y="3759"/>
                </a:lnTo>
                <a:lnTo>
                  <a:pt x="179489" y="1105"/>
                </a:lnTo>
                <a:lnTo>
                  <a:pt x="235227" y="319"/>
                </a:lnTo>
                <a:lnTo>
                  <a:pt x="294506" y="86"/>
                </a:lnTo>
                <a:lnTo>
                  <a:pt x="349635" y="1187"/>
                </a:lnTo>
                <a:lnTo>
                  <a:pt x="401844" y="7232"/>
                </a:lnTo>
                <a:lnTo>
                  <a:pt x="458880" y="12987"/>
                </a:lnTo>
                <a:lnTo>
                  <a:pt x="470777" y="15673"/>
                </a:lnTo>
                <a:lnTo>
                  <a:pt x="474029" y="15124"/>
                </a:lnTo>
                <a:lnTo>
                  <a:pt x="471518" y="12418"/>
                </a:lnTo>
                <a:lnTo>
                  <a:pt x="465165" y="8275"/>
                </a:lnTo>
                <a:lnTo>
                  <a:pt x="433865" y="2443"/>
                </a:lnTo>
                <a:lnTo>
                  <a:pt x="371792" y="473"/>
                </a:lnTo>
                <a:lnTo>
                  <a:pt x="313523" y="131"/>
                </a:lnTo>
                <a:lnTo>
                  <a:pt x="252974" y="30"/>
                </a:lnTo>
                <a:lnTo>
                  <a:pt x="197469" y="0"/>
                </a:lnTo>
                <a:lnTo>
                  <a:pt x="143978" y="1161"/>
                </a:lnTo>
                <a:lnTo>
                  <a:pt x="89915" y="7224"/>
                </a:lnTo>
                <a:lnTo>
                  <a:pt x="40491" y="10711"/>
                </a:lnTo>
                <a:lnTo>
                  <a:pt x="37433" y="12986"/>
                </a:lnTo>
                <a:lnTo>
                  <a:pt x="38904" y="15672"/>
                </a:lnTo>
                <a:lnTo>
                  <a:pt x="63331" y="25042"/>
                </a:lnTo>
                <a:lnTo>
                  <a:pt x="114677" y="30283"/>
                </a:lnTo>
                <a:lnTo>
                  <a:pt x="164161" y="31191"/>
                </a:lnTo>
                <a:lnTo>
                  <a:pt x="222757" y="32630"/>
                </a:lnTo>
                <a:lnTo>
                  <a:pt x="283402" y="38775"/>
                </a:lnTo>
                <a:lnTo>
                  <a:pt x="338936" y="42286"/>
                </a:lnTo>
                <a:lnTo>
                  <a:pt x="392435" y="49045"/>
                </a:lnTo>
                <a:lnTo>
                  <a:pt x="446501" y="51568"/>
                </a:lnTo>
                <a:lnTo>
                  <a:pt x="486075" y="52158"/>
                </a:lnTo>
                <a:lnTo>
                  <a:pt x="494756" y="49976"/>
                </a:lnTo>
                <a:lnTo>
                  <a:pt x="495864" y="46181"/>
                </a:lnTo>
                <a:lnTo>
                  <a:pt x="491924" y="41312"/>
                </a:lnTo>
                <a:lnTo>
                  <a:pt x="464021" y="28870"/>
                </a:lnTo>
                <a:lnTo>
                  <a:pt x="403096" y="15355"/>
                </a:lnTo>
                <a:lnTo>
                  <a:pt x="345025" y="11950"/>
                </a:lnTo>
                <a:lnTo>
                  <a:pt x="283365" y="10941"/>
                </a:lnTo>
                <a:lnTo>
                  <a:pt x="221812" y="10642"/>
                </a:lnTo>
                <a:lnTo>
                  <a:pt x="166009" y="10553"/>
                </a:lnTo>
                <a:lnTo>
                  <a:pt x="113600" y="10527"/>
                </a:lnTo>
                <a:lnTo>
                  <a:pt x="59616" y="10518"/>
                </a:lnTo>
                <a:lnTo>
                  <a:pt x="31317" y="1051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240986" y="148165"/>
            <a:ext cx="335629" cy="398341"/>
          </a:xfrm>
          <a:custGeom>
            <a:avLst/>
            <a:gdLst/>
            <a:ahLst/>
            <a:cxnLst/>
            <a:rect l="0" t="0" r="0" b="0"/>
            <a:pathLst>
              <a:path w="335629" h="398341">
                <a:moveTo>
                  <a:pt x="296381" y="51876"/>
                </a:moveTo>
                <a:lnTo>
                  <a:pt x="277231" y="35065"/>
                </a:lnTo>
                <a:lnTo>
                  <a:pt x="230814" y="12334"/>
                </a:lnTo>
                <a:lnTo>
                  <a:pt x="187267" y="3115"/>
                </a:lnTo>
                <a:lnTo>
                  <a:pt x="125739" y="0"/>
                </a:lnTo>
                <a:lnTo>
                  <a:pt x="82694" y="10639"/>
                </a:lnTo>
                <a:lnTo>
                  <a:pt x="45893" y="28609"/>
                </a:lnTo>
                <a:lnTo>
                  <a:pt x="18352" y="54341"/>
                </a:lnTo>
                <a:lnTo>
                  <a:pt x="963" y="89781"/>
                </a:lnTo>
                <a:lnTo>
                  <a:pt x="0" y="101712"/>
                </a:lnTo>
                <a:lnTo>
                  <a:pt x="5169" y="124328"/>
                </a:lnTo>
                <a:lnTo>
                  <a:pt x="18385" y="142959"/>
                </a:lnTo>
                <a:lnTo>
                  <a:pt x="35957" y="157868"/>
                </a:lnTo>
                <a:lnTo>
                  <a:pt x="55465" y="168394"/>
                </a:lnTo>
                <a:lnTo>
                  <a:pt x="104990" y="176277"/>
                </a:lnTo>
                <a:lnTo>
                  <a:pt x="159833" y="180954"/>
                </a:lnTo>
                <a:lnTo>
                  <a:pt x="221316" y="192796"/>
                </a:lnTo>
                <a:lnTo>
                  <a:pt x="255682" y="208534"/>
                </a:lnTo>
                <a:lnTo>
                  <a:pt x="311974" y="248605"/>
                </a:lnTo>
                <a:lnTo>
                  <a:pt x="328817" y="275112"/>
                </a:lnTo>
                <a:lnTo>
                  <a:pt x="335628" y="310783"/>
                </a:lnTo>
                <a:lnTo>
                  <a:pt x="330982" y="334232"/>
                </a:lnTo>
                <a:lnTo>
                  <a:pt x="326467" y="345398"/>
                </a:lnTo>
                <a:lnTo>
                  <a:pt x="312093" y="360925"/>
                </a:lnTo>
                <a:lnTo>
                  <a:pt x="274268" y="380424"/>
                </a:lnTo>
                <a:lnTo>
                  <a:pt x="223427" y="394371"/>
                </a:lnTo>
                <a:lnTo>
                  <a:pt x="161391" y="398340"/>
                </a:lnTo>
                <a:lnTo>
                  <a:pt x="133440" y="396543"/>
                </a:lnTo>
                <a:lnTo>
                  <a:pt x="70420" y="375540"/>
                </a:lnTo>
                <a:lnTo>
                  <a:pt x="13884" y="360426"/>
                </a:lnTo>
                <a:lnTo>
                  <a:pt x="1584" y="35720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3527046" y="315854"/>
            <a:ext cx="242157" cy="311610"/>
          </a:xfrm>
          <a:custGeom>
            <a:avLst/>
            <a:gdLst/>
            <a:ahLst/>
            <a:cxnLst/>
            <a:rect l="0" t="0" r="0" b="0"/>
            <a:pathLst>
              <a:path w="242157" h="311610">
                <a:moveTo>
                  <a:pt x="0" y="0"/>
                </a:moveTo>
                <a:lnTo>
                  <a:pt x="20244" y="58617"/>
                </a:lnTo>
                <a:lnTo>
                  <a:pt x="44987" y="113961"/>
                </a:lnTo>
                <a:lnTo>
                  <a:pt x="59603" y="162968"/>
                </a:lnTo>
                <a:lnTo>
                  <a:pt x="78232" y="213364"/>
                </a:lnTo>
                <a:lnTo>
                  <a:pt x="102368" y="269787"/>
                </a:lnTo>
                <a:lnTo>
                  <a:pt x="118069" y="301036"/>
                </a:lnTo>
                <a:lnTo>
                  <a:pt x="124336" y="309485"/>
                </a:lnTo>
                <a:lnTo>
                  <a:pt x="130854" y="311609"/>
                </a:lnTo>
                <a:lnTo>
                  <a:pt x="137539" y="309515"/>
                </a:lnTo>
                <a:lnTo>
                  <a:pt x="144335" y="304609"/>
                </a:lnTo>
                <a:lnTo>
                  <a:pt x="155006" y="289800"/>
                </a:lnTo>
                <a:lnTo>
                  <a:pt x="171389" y="240519"/>
                </a:lnTo>
                <a:lnTo>
                  <a:pt x="185890" y="184034"/>
                </a:lnTo>
                <a:lnTo>
                  <a:pt x="200019" y="131629"/>
                </a:lnTo>
                <a:lnTo>
                  <a:pt x="213683" y="88914"/>
                </a:lnTo>
                <a:lnTo>
                  <a:pt x="238385" y="30827"/>
                </a:lnTo>
                <a:lnTo>
                  <a:pt x="242156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5639405" y="249436"/>
            <a:ext cx="846150" cy="411137"/>
            <a:chOff x="5639405" y="249436"/>
            <a:chExt cx="846150" cy="411137"/>
          </a:xfrm>
        </p:grpSpPr>
        <p:sp>
          <p:nvSpPr>
            <p:cNvPr id="30" name="Freeform 29"/>
            <p:cNvSpPr/>
            <p:nvPr/>
          </p:nvSpPr>
          <p:spPr>
            <a:xfrm>
              <a:off x="5639405" y="249436"/>
              <a:ext cx="264365" cy="400416"/>
            </a:xfrm>
            <a:custGeom>
              <a:avLst/>
              <a:gdLst/>
              <a:ahLst/>
              <a:cxnLst/>
              <a:rect l="0" t="0" r="0" b="0"/>
              <a:pathLst>
                <a:path w="264365" h="400416">
                  <a:moveTo>
                    <a:pt x="193382" y="55890"/>
                  </a:moveTo>
                  <a:lnTo>
                    <a:pt x="183807" y="31843"/>
                  </a:lnTo>
                  <a:lnTo>
                    <a:pt x="173139" y="17517"/>
                  </a:lnTo>
                  <a:lnTo>
                    <a:pt x="151241" y="6470"/>
                  </a:lnTo>
                  <a:lnTo>
                    <a:pt x="124350" y="0"/>
                  </a:lnTo>
                  <a:lnTo>
                    <a:pt x="100700" y="1024"/>
                  </a:lnTo>
                  <a:lnTo>
                    <a:pt x="62066" y="13767"/>
                  </a:lnTo>
                  <a:lnTo>
                    <a:pt x="32161" y="32361"/>
                  </a:lnTo>
                  <a:lnTo>
                    <a:pt x="19173" y="48942"/>
                  </a:lnTo>
                  <a:lnTo>
                    <a:pt x="1303" y="93772"/>
                  </a:lnTo>
                  <a:lnTo>
                    <a:pt x="0" y="117180"/>
                  </a:lnTo>
                  <a:lnTo>
                    <a:pt x="4489" y="138112"/>
                  </a:lnTo>
                  <a:lnTo>
                    <a:pt x="14283" y="155214"/>
                  </a:lnTo>
                  <a:lnTo>
                    <a:pt x="32674" y="167494"/>
                  </a:lnTo>
                  <a:lnTo>
                    <a:pt x="57616" y="175682"/>
                  </a:lnTo>
                  <a:lnTo>
                    <a:pt x="118168" y="180938"/>
                  </a:lnTo>
                  <a:lnTo>
                    <a:pt x="169946" y="187566"/>
                  </a:lnTo>
                  <a:lnTo>
                    <a:pt x="197617" y="202400"/>
                  </a:lnTo>
                  <a:lnTo>
                    <a:pt x="227927" y="229543"/>
                  </a:lnTo>
                  <a:lnTo>
                    <a:pt x="253325" y="267486"/>
                  </a:lnTo>
                  <a:lnTo>
                    <a:pt x="260968" y="289143"/>
                  </a:lnTo>
                  <a:lnTo>
                    <a:pt x="264364" y="314366"/>
                  </a:lnTo>
                  <a:lnTo>
                    <a:pt x="259635" y="338054"/>
                  </a:lnTo>
                  <a:lnTo>
                    <a:pt x="248564" y="359111"/>
                  </a:lnTo>
                  <a:lnTo>
                    <a:pt x="231945" y="376268"/>
                  </a:lnTo>
                  <a:lnTo>
                    <a:pt x="202859" y="393492"/>
                  </a:lnTo>
                  <a:lnTo>
                    <a:pt x="160835" y="400415"/>
                  </a:lnTo>
                  <a:lnTo>
                    <a:pt x="102639" y="394349"/>
                  </a:lnTo>
                  <a:lnTo>
                    <a:pt x="49202" y="381886"/>
                  </a:lnTo>
                  <a:lnTo>
                    <a:pt x="3869" y="371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22300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71013" y="343913"/>
              <a:ext cx="246086" cy="316660"/>
            </a:xfrm>
            <a:custGeom>
              <a:avLst/>
              <a:gdLst/>
              <a:ahLst/>
              <a:cxnLst/>
              <a:rect l="0" t="0" r="0" b="0"/>
              <a:pathLst>
                <a:path w="246086" h="316660">
                  <a:moveTo>
                    <a:pt x="235557" y="45641"/>
                  </a:moveTo>
                  <a:lnTo>
                    <a:pt x="181682" y="10894"/>
                  </a:lnTo>
                  <a:lnTo>
                    <a:pt x="161310" y="1732"/>
                  </a:lnTo>
                  <a:lnTo>
                    <a:pt x="137437" y="0"/>
                  </a:lnTo>
                  <a:lnTo>
                    <a:pt x="89573" y="8419"/>
                  </a:lnTo>
                  <a:lnTo>
                    <a:pt x="56992" y="23564"/>
                  </a:lnTo>
                  <a:lnTo>
                    <a:pt x="38821" y="42458"/>
                  </a:lnTo>
                  <a:lnTo>
                    <a:pt x="9261" y="97864"/>
                  </a:lnTo>
                  <a:lnTo>
                    <a:pt x="1230" y="119154"/>
                  </a:lnTo>
                  <a:lnTo>
                    <a:pt x="0" y="140315"/>
                  </a:lnTo>
                  <a:lnTo>
                    <a:pt x="11818" y="194199"/>
                  </a:lnTo>
                  <a:lnTo>
                    <a:pt x="18354" y="219681"/>
                  </a:lnTo>
                  <a:lnTo>
                    <a:pt x="31398" y="240365"/>
                  </a:lnTo>
                  <a:lnTo>
                    <a:pt x="84407" y="294504"/>
                  </a:lnTo>
                  <a:lnTo>
                    <a:pt x="116812" y="310191"/>
                  </a:lnTo>
                  <a:lnTo>
                    <a:pt x="156049" y="316659"/>
                  </a:lnTo>
                  <a:lnTo>
                    <a:pt x="202824" y="310438"/>
                  </a:lnTo>
                  <a:lnTo>
                    <a:pt x="246085" y="298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85554" y="642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5" name="Straight Connector 34"/>
          <p:cNvCxnSpPr/>
          <p:nvPr/>
        </p:nvCxnSpPr>
        <p:spPr>
          <a:xfrm flipH="1">
            <a:off x="2042528" y="3053264"/>
            <a:ext cx="466412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2147896" y="2318933"/>
            <a:ext cx="979068" cy="658482"/>
            <a:chOff x="2147896" y="2318933"/>
            <a:chExt cx="979068" cy="658482"/>
          </a:xfrm>
        </p:grpSpPr>
        <p:sp>
          <p:nvSpPr>
            <p:cNvPr id="36" name="Freeform 35"/>
            <p:cNvSpPr/>
            <p:nvPr/>
          </p:nvSpPr>
          <p:spPr>
            <a:xfrm>
              <a:off x="2147896" y="2318933"/>
              <a:ext cx="400001" cy="658482"/>
            </a:xfrm>
            <a:custGeom>
              <a:avLst/>
              <a:gdLst/>
              <a:ahLst/>
              <a:cxnLst/>
              <a:rect l="0" t="0" r="0" b="0"/>
              <a:pathLst>
                <a:path w="400001" h="658482">
                  <a:moveTo>
                    <a:pt x="315772" y="71036"/>
                  </a:moveTo>
                  <a:lnTo>
                    <a:pt x="257209" y="21537"/>
                  </a:lnTo>
                  <a:lnTo>
                    <a:pt x="229790" y="6327"/>
                  </a:lnTo>
                  <a:lnTo>
                    <a:pt x="193850" y="0"/>
                  </a:lnTo>
                  <a:lnTo>
                    <a:pt x="153565" y="3714"/>
                  </a:lnTo>
                  <a:lnTo>
                    <a:pt x="117582" y="17813"/>
                  </a:lnTo>
                  <a:lnTo>
                    <a:pt x="101736" y="33343"/>
                  </a:lnTo>
                  <a:lnTo>
                    <a:pt x="65903" y="92481"/>
                  </a:lnTo>
                  <a:lnTo>
                    <a:pt x="33945" y="155298"/>
                  </a:lnTo>
                  <a:lnTo>
                    <a:pt x="14277" y="215146"/>
                  </a:lnTo>
                  <a:lnTo>
                    <a:pt x="2039" y="276233"/>
                  </a:lnTo>
                  <a:lnTo>
                    <a:pt x="336" y="331064"/>
                  </a:lnTo>
                  <a:lnTo>
                    <a:pt x="0" y="386955"/>
                  </a:lnTo>
                  <a:lnTo>
                    <a:pt x="5523" y="443055"/>
                  </a:lnTo>
                  <a:lnTo>
                    <a:pt x="17879" y="498027"/>
                  </a:lnTo>
                  <a:lnTo>
                    <a:pt x="35067" y="554730"/>
                  </a:lnTo>
                  <a:lnTo>
                    <a:pt x="57466" y="596169"/>
                  </a:lnTo>
                  <a:lnTo>
                    <a:pt x="70728" y="612874"/>
                  </a:lnTo>
                  <a:lnTo>
                    <a:pt x="96937" y="629844"/>
                  </a:lnTo>
                  <a:lnTo>
                    <a:pt x="158043" y="653374"/>
                  </a:lnTo>
                  <a:lnTo>
                    <a:pt x="195078" y="658481"/>
                  </a:lnTo>
                  <a:lnTo>
                    <a:pt x="255580" y="651801"/>
                  </a:lnTo>
                  <a:lnTo>
                    <a:pt x="314778" y="635826"/>
                  </a:lnTo>
                  <a:lnTo>
                    <a:pt x="341474" y="619877"/>
                  </a:lnTo>
                  <a:lnTo>
                    <a:pt x="400000" y="565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74238" y="2453139"/>
              <a:ext cx="299741" cy="480921"/>
            </a:xfrm>
            <a:custGeom>
              <a:avLst/>
              <a:gdLst/>
              <a:ahLst/>
              <a:cxnLst/>
              <a:rect l="0" t="0" r="0" b="0"/>
              <a:pathLst>
                <a:path w="299741" h="480921">
                  <a:moveTo>
                    <a:pt x="252684" y="0"/>
                  </a:moveTo>
                  <a:lnTo>
                    <a:pt x="252684" y="48931"/>
                  </a:lnTo>
                  <a:lnTo>
                    <a:pt x="258273" y="102473"/>
                  </a:lnTo>
                  <a:lnTo>
                    <a:pt x="270642" y="163655"/>
                  </a:lnTo>
                  <a:lnTo>
                    <a:pt x="280882" y="214737"/>
                  </a:lnTo>
                  <a:lnTo>
                    <a:pt x="290155" y="266917"/>
                  </a:lnTo>
                  <a:lnTo>
                    <a:pt x="294592" y="318253"/>
                  </a:lnTo>
                  <a:lnTo>
                    <a:pt x="299740" y="374994"/>
                  </a:lnTo>
                  <a:lnTo>
                    <a:pt x="290185" y="420344"/>
                  </a:lnTo>
                  <a:lnTo>
                    <a:pt x="274844" y="452490"/>
                  </a:lnTo>
                  <a:lnTo>
                    <a:pt x="255904" y="467439"/>
                  </a:lnTo>
                  <a:lnTo>
                    <a:pt x="231888" y="476812"/>
                  </a:lnTo>
                  <a:lnTo>
                    <a:pt x="192060" y="480920"/>
                  </a:lnTo>
                  <a:lnTo>
                    <a:pt x="150623" y="474078"/>
                  </a:lnTo>
                  <a:lnTo>
                    <a:pt x="97820" y="454517"/>
                  </a:lnTo>
                  <a:lnTo>
                    <a:pt x="42517" y="436584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53181" y="2384755"/>
              <a:ext cx="473783" cy="47328"/>
            </a:xfrm>
            <a:custGeom>
              <a:avLst/>
              <a:gdLst/>
              <a:ahLst/>
              <a:cxnLst/>
              <a:rect l="0" t="0" r="0" b="0"/>
              <a:pathLst>
                <a:path w="473783" h="47328">
                  <a:moveTo>
                    <a:pt x="473782" y="5214"/>
                  </a:moveTo>
                  <a:lnTo>
                    <a:pt x="424852" y="5214"/>
                  </a:lnTo>
                  <a:lnTo>
                    <a:pt x="377006" y="2094"/>
                  </a:lnTo>
                  <a:lnTo>
                    <a:pt x="322666" y="0"/>
                  </a:lnTo>
                  <a:lnTo>
                    <a:pt x="265230" y="3669"/>
                  </a:lnTo>
                  <a:lnTo>
                    <a:pt x="211168" y="7875"/>
                  </a:lnTo>
                  <a:lnTo>
                    <a:pt x="158105" y="16531"/>
                  </a:lnTo>
                  <a:lnTo>
                    <a:pt x="105338" y="26504"/>
                  </a:lnTo>
                  <a:lnTo>
                    <a:pt x="55778" y="36868"/>
                  </a:lnTo>
                  <a:lnTo>
                    <a:pt x="0" y="47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042943" y="2695295"/>
            <a:ext cx="290789" cy="333462"/>
            <a:chOff x="4042943" y="2695295"/>
            <a:chExt cx="290789" cy="333462"/>
          </a:xfrm>
        </p:grpSpPr>
        <p:sp>
          <p:nvSpPr>
            <p:cNvPr id="40" name="Freeform 39"/>
            <p:cNvSpPr/>
            <p:nvPr/>
          </p:nvSpPr>
          <p:spPr>
            <a:xfrm>
              <a:off x="4042943" y="2811108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2997" y="152435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53471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52368" y="2739306"/>
              <a:ext cx="181364" cy="289451"/>
            </a:xfrm>
            <a:custGeom>
              <a:avLst/>
              <a:gdLst/>
              <a:ahLst/>
              <a:cxnLst/>
              <a:rect l="0" t="0" r="0" b="0"/>
              <a:pathLst>
                <a:path w="181364" h="289451">
                  <a:moveTo>
                    <a:pt x="143258" y="19160"/>
                  </a:moveTo>
                  <a:lnTo>
                    <a:pt x="88214" y="2371"/>
                  </a:lnTo>
                  <a:lnTo>
                    <a:pt x="63422" y="0"/>
                  </a:lnTo>
                  <a:lnTo>
                    <a:pt x="43045" y="5185"/>
                  </a:lnTo>
                  <a:lnTo>
                    <a:pt x="10899" y="27578"/>
                  </a:lnTo>
                  <a:lnTo>
                    <a:pt x="2544" y="47078"/>
                  </a:lnTo>
                  <a:lnTo>
                    <a:pt x="0" y="70172"/>
                  </a:lnTo>
                  <a:lnTo>
                    <a:pt x="2769" y="92135"/>
                  </a:lnTo>
                  <a:lnTo>
                    <a:pt x="14138" y="110475"/>
                  </a:lnTo>
                  <a:lnTo>
                    <a:pt x="22084" y="118641"/>
                  </a:lnTo>
                  <a:lnTo>
                    <a:pt x="43389" y="127715"/>
                  </a:lnTo>
                  <a:lnTo>
                    <a:pt x="106537" y="136357"/>
                  </a:lnTo>
                  <a:lnTo>
                    <a:pt x="133678" y="151501"/>
                  </a:lnTo>
                  <a:lnTo>
                    <a:pt x="163810" y="180699"/>
                  </a:lnTo>
                  <a:lnTo>
                    <a:pt x="170997" y="190023"/>
                  </a:lnTo>
                  <a:lnTo>
                    <a:pt x="178984" y="212862"/>
                  </a:lnTo>
                  <a:lnTo>
                    <a:pt x="181363" y="237441"/>
                  </a:lnTo>
                  <a:lnTo>
                    <a:pt x="178521" y="260063"/>
                  </a:lnTo>
                  <a:lnTo>
                    <a:pt x="173786" y="268669"/>
                  </a:lnTo>
                  <a:lnTo>
                    <a:pt x="159166" y="281352"/>
                  </a:lnTo>
                  <a:lnTo>
                    <a:pt x="137850" y="287768"/>
                  </a:lnTo>
                  <a:lnTo>
                    <a:pt x="113949" y="289450"/>
                  </a:lnTo>
                  <a:lnTo>
                    <a:pt x="53741" y="283535"/>
                  </a:lnTo>
                  <a:lnTo>
                    <a:pt x="36013" y="279769"/>
                  </a:lnTo>
                  <a:lnTo>
                    <a:pt x="16917" y="271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222134" y="2484725"/>
            <a:ext cx="1442405" cy="842281"/>
            <a:chOff x="5222134" y="2484725"/>
            <a:chExt cx="1442405" cy="842281"/>
          </a:xfrm>
        </p:grpSpPr>
        <p:sp>
          <p:nvSpPr>
            <p:cNvPr id="44" name="Freeform 43"/>
            <p:cNvSpPr/>
            <p:nvPr/>
          </p:nvSpPr>
          <p:spPr>
            <a:xfrm>
              <a:off x="5222134" y="2734579"/>
              <a:ext cx="210571" cy="266043"/>
            </a:xfrm>
            <a:custGeom>
              <a:avLst/>
              <a:gdLst/>
              <a:ahLst/>
              <a:cxnLst/>
              <a:rect l="0" t="0" r="0" b="0"/>
              <a:pathLst>
                <a:path w="210571" h="266043">
                  <a:moveTo>
                    <a:pt x="0" y="44944"/>
                  </a:moveTo>
                  <a:lnTo>
                    <a:pt x="17959" y="98819"/>
                  </a:lnTo>
                  <a:lnTo>
                    <a:pt x="28548" y="143063"/>
                  </a:lnTo>
                  <a:lnTo>
                    <a:pt x="36575" y="196517"/>
                  </a:lnTo>
                  <a:lnTo>
                    <a:pt x="40473" y="243752"/>
                  </a:lnTo>
                  <a:lnTo>
                    <a:pt x="38680" y="251182"/>
                  </a:lnTo>
                  <a:lnTo>
                    <a:pt x="35146" y="252626"/>
                  </a:lnTo>
                  <a:lnTo>
                    <a:pt x="30450" y="250079"/>
                  </a:lnTo>
                  <a:lnTo>
                    <a:pt x="22112" y="231651"/>
                  </a:lnTo>
                  <a:lnTo>
                    <a:pt x="12817" y="172162"/>
                  </a:lnTo>
                  <a:lnTo>
                    <a:pt x="4915" y="119726"/>
                  </a:lnTo>
                  <a:lnTo>
                    <a:pt x="12193" y="65522"/>
                  </a:lnTo>
                  <a:lnTo>
                    <a:pt x="19458" y="40052"/>
                  </a:lnTo>
                  <a:lnTo>
                    <a:pt x="30485" y="20933"/>
                  </a:lnTo>
                  <a:lnTo>
                    <a:pt x="46304" y="7756"/>
                  </a:lnTo>
                  <a:lnTo>
                    <a:pt x="55436" y="2605"/>
                  </a:lnTo>
                  <a:lnTo>
                    <a:pt x="74941" y="0"/>
                  </a:lnTo>
                  <a:lnTo>
                    <a:pt x="95309" y="3912"/>
                  </a:lnTo>
                  <a:lnTo>
                    <a:pt x="116059" y="13449"/>
                  </a:lnTo>
                  <a:lnTo>
                    <a:pt x="141883" y="37562"/>
                  </a:lnTo>
                  <a:lnTo>
                    <a:pt x="158763" y="66933"/>
                  </a:lnTo>
                  <a:lnTo>
                    <a:pt x="178633" y="127099"/>
                  </a:lnTo>
                  <a:lnTo>
                    <a:pt x="196486" y="182711"/>
                  </a:lnTo>
                  <a:lnTo>
                    <a:pt x="207442" y="232208"/>
                  </a:lnTo>
                  <a:lnTo>
                    <a:pt x="210570" y="266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57054" y="2705823"/>
              <a:ext cx="163617" cy="288808"/>
            </a:xfrm>
            <a:custGeom>
              <a:avLst/>
              <a:gdLst/>
              <a:ahLst/>
              <a:cxnLst/>
              <a:rect l="0" t="0" r="0" b="0"/>
              <a:pathLst>
                <a:path w="163617" h="288808">
                  <a:moveTo>
                    <a:pt x="7236" y="52643"/>
                  </a:moveTo>
                  <a:lnTo>
                    <a:pt x="0" y="80199"/>
                  </a:lnTo>
                  <a:lnTo>
                    <a:pt x="477" y="139541"/>
                  </a:lnTo>
                  <a:lnTo>
                    <a:pt x="11490" y="201999"/>
                  </a:lnTo>
                  <a:lnTo>
                    <a:pt x="31510" y="262084"/>
                  </a:lnTo>
                  <a:lnTo>
                    <a:pt x="37457" y="272989"/>
                  </a:lnTo>
                  <a:lnTo>
                    <a:pt x="46101" y="280259"/>
                  </a:lnTo>
                  <a:lnTo>
                    <a:pt x="68183" y="288336"/>
                  </a:lnTo>
                  <a:lnTo>
                    <a:pt x="90475" y="288807"/>
                  </a:lnTo>
                  <a:lnTo>
                    <a:pt x="101333" y="287295"/>
                  </a:lnTo>
                  <a:lnTo>
                    <a:pt x="119637" y="276256"/>
                  </a:lnTo>
                  <a:lnTo>
                    <a:pt x="134401" y="258481"/>
                  </a:lnTo>
                  <a:lnTo>
                    <a:pt x="157328" y="195447"/>
                  </a:lnTo>
                  <a:lnTo>
                    <a:pt x="163616" y="140166"/>
                  </a:lnTo>
                  <a:lnTo>
                    <a:pt x="161738" y="84186"/>
                  </a:lnTo>
                  <a:lnTo>
                    <a:pt x="150449" y="28068"/>
                  </a:lnTo>
                  <a:lnTo>
                    <a:pt x="1441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80103" y="2755561"/>
              <a:ext cx="261827" cy="539859"/>
            </a:xfrm>
            <a:custGeom>
              <a:avLst/>
              <a:gdLst/>
              <a:ahLst/>
              <a:cxnLst/>
              <a:rect l="0" t="0" r="0" b="0"/>
              <a:pathLst>
                <a:path w="261827" h="539859">
                  <a:moveTo>
                    <a:pt x="210570" y="160832"/>
                  </a:moveTo>
                  <a:lnTo>
                    <a:pt x="225224" y="116870"/>
                  </a:lnTo>
                  <a:lnTo>
                    <a:pt x="225662" y="96840"/>
                  </a:lnTo>
                  <a:lnTo>
                    <a:pt x="216411" y="49796"/>
                  </a:lnTo>
                  <a:lnTo>
                    <a:pt x="201123" y="20438"/>
                  </a:lnTo>
                  <a:lnTo>
                    <a:pt x="185314" y="7578"/>
                  </a:lnTo>
                  <a:lnTo>
                    <a:pt x="176185" y="2511"/>
                  </a:lnTo>
                  <a:lnTo>
                    <a:pt x="156684" y="0"/>
                  </a:lnTo>
                  <a:lnTo>
                    <a:pt x="137488" y="3954"/>
                  </a:lnTo>
                  <a:lnTo>
                    <a:pt x="121157" y="13510"/>
                  </a:lnTo>
                  <a:lnTo>
                    <a:pt x="109220" y="28675"/>
                  </a:lnTo>
                  <a:lnTo>
                    <a:pt x="104399" y="37633"/>
                  </a:lnTo>
                  <a:lnTo>
                    <a:pt x="97614" y="78185"/>
                  </a:lnTo>
                  <a:lnTo>
                    <a:pt x="103727" y="134715"/>
                  </a:lnTo>
                  <a:lnTo>
                    <a:pt x="114052" y="168692"/>
                  </a:lnTo>
                  <a:lnTo>
                    <a:pt x="125170" y="186163"/>
                  </a:lnTo>
                  <a:lnTo>
                    <a:pt x="141029" y="198606"/>
                  </a:lnTo>
                  <a:lnTo>
                    <a:pt x="150172" y="203563"/>
                  </a:lnTo>
                  <a:lnTo>
                    <a:pt x="158606" y="203357"/>
                  </a:lnTo>
                  <a:lnTo>
                    <a:pt x="166569" y="199711"/>
                  </a:lnTo>
                  <a:lnTo>
                    <a:pt x="180486" y="186301"/>
                  </a:lnTo>
                  <a:lnTo>
                    <a:pt x="202825" y="138970"/>
                  </a:lnTo>
                  <a:lnTo>
                    <a:pt x="206576" y="136899"/>
                  </a:lnTo>
                  <a:lnTo>
                    <a:pt x="210248" y="140197"/>
                  </a:lnTo>
                  <a:lnTo>
                    <a:pt x="224545" y="179113"/>
                  </a:lnTo>
                  <a:lnTo>
                    <a:pt x="235118" y="229420"/>
                  </a:lnTo>
                  <a:lnTo>
                    <a:pt x="249171" y="286425"/>
                  </a:lnTo>
                  <a:lnTo>
                    <a:pt x="258532" y="334655"/>
                  </a:lnTo>
                  <a:lnTo>
                    <a:pt x="261826" y="384821"/>
                  </a:lnTo>
                  <a:lnTo>
                    <a:pt x="259819" y="444286"/>
                  </a:lnTo>
                  <a:lnTo>
                    <a:pt x="253516" y="470476"/>
                  </a:lnTo>
                  <a:lnTo>
                    <a:pt x="242915" y="489914"/>
                  </a:lnTo>
                  <a:lnTo>
                    <a:pt x="224166" y="503233"/>
                  </a:lnTo>
                  <a:lnTo>
                    <a:pt x="174001" y="521315"/>
                  </a:lnTo>
                  <a:lnTo>
                    <a:pt x="119032" y="534982"/>
                  </a:lnTo>
                  <a:lnTo>
                    <a:pt x="63114" y="538895"/>
                  </a:lnTo>
                  <a:lnTo>
                    <a:pt x="0" y="539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98446" y="2773760"/>
              <a:ext cx="226584" cy="553246"/>
            </a:xfrm>
            <a:custGeom>
              <a:avLst/>
              <a:gdLst/>
              <a:ahLst/>
              <a:cxnLst/>
              <a:rect l="0" t="0" r="0" b="0"/>
              <a:pathLst>
                <a:path w="226584" h="553246">
                  <a:moveTo>
                    <a:pt x="165968" y="121576"/>
                  </a:moveTo>
                  <a:lnTo>
                    <a:pt x="162849" y="78885"/>
                  </a:lnTo>
                  <a:lnTo>
                    <a:pt x="151396" y="47706"/>
                  </a:lnTo>
                  <a:lnTo>
                    <a:pt x="145725" y="37234"/>
                  </a:lnTo>
                  <a:lnTo>
                    <a:pt x="126945" y="19360"/>
                  </a:lnTo>
                  <a:lnTo>
                    <a:pt x="103001" y="5957"/>
                  </a:lnTo>
                  <a:lnTo>
                    <a:pt x="76762" y="0"/>
                  </a:lnTo>
                  <a:lnTo>
                    <a:pt x="52621" y="3592"/>
                  </a:lnTo>
                  <a:lnTo>
                    <a:pt x="41271" y="7825"/>
                  </a:lnTo>
                  <a:lnTo>
                    <a:pt x="25539" y="21887"/>
                  </a:lnTo>
                  <a:lnTo>
                    <a:pt x="5908" y="59511"/>
                  </a:lnTo>
                  <a:lnTo>
                    <a:pt x="0" y="101497"/>
                  </a:lnTo>
                  <a:lnTo>
                    <a:pt x="9428" y="145393"/>
                  </a:lnTo>
                  <a:lnTo>
                    <a:pt x="27039" y="176856"/>
                  </a:lnTo>
                  <a:lnTo>
                    <a:pt x="35914" y="182996"/>
                  </a:lnTo>
                  <a:lnTo>
                    <a:pt x="58253" y="189818"/>
                  </a:lnTo>
                  <a:lnTo>
                    <a:pt x="69592" y="188128"/>
                  </a:lnTo>
                  <a:lnTo>
                    <a:pt x="101148" y="170151"/>
                  </a:lnTo>
                  <a:lnTo>
                    <a:pt x="133364" y="139404"/>
                  </a:lnTo>
                  <a:lnTo>
                    <a:pt x="140722" y="129952"/>
                  </a:lnTo>
                  <a:lnTo>
                    <a:pt x="146798" y="128330"/>
                  </a:lnTo>
                  <a:lnTo>
                    <a:pt x="152018" y="131928"/>
                  </a:lnTo>
                  <a:lnTo>
                    <a:pt x="160938" y="149574"/>
                  </a:lnTo>
                  <a:lnTo>
                    <a:pt x="176196" y="208562"/>
                  </a:lnTo>
                  <a:lnTo>
                    <a:pt x="190476" y="265361"/>
                  </a:lnTo>
                  <a:lnTo>
                    <a:pt x="208074" y="327381"/>
                  </a:lnTo>
                  <a:lnTo>
                    <a:pt x="222119" y="387357"/>
                  </a:lnTo>
                  <a:lnTo>
                    <a:pt x="226583" y="443095"/>
                  </a:lnTo>
                  <a:lnTo>
                    <a:pt x="222933" y="466854"/>
                  </a:lnTo>
                  <a:lnTo>
                    <a:pt x="214293" y="485993"/>
                  </a:lnTo>
                  <a:lnTo>
                    <a:pt x="208714" y="494373"/>
                  </a:lnTo>
                  <a:lnTo>
                    <a:pt x="193155" y="506802"/>
                  </a:lnTo>
                  <a:lnTo>
                    <a:pt x="135926" y="528108"/>
                  </a:lnTo>
                  <a:lnTo>
                    <a:pt x="81352" y="539484"/>
                  </a:lnTo>
                  <a:lnTo>
                    <a:pt x="18290" y="550766"/>
                  </a:lnTo>
                  <a:lnTo>
                    <a:pt x="8041" y="5532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55185" y="2775607"/>
              <a:ext cx="204028" cy="237600"/>
            </a:xfrm>
            <a:custGeom>
              <a:avLst/>
              <a:gdLst/>
              <a:ahLst/>
              <a:cxnLst/>
              <a:rect l="0" t="0" r="0" b="0"/>
              <a:pathLst>
                <a:path w="204028" h="237600">
                  <a:moveTo>
                    <a:pt x="35571" y="88144"/>
                  </a:moveTo>
                  <a:lnTo>
                    <a:pt x="73049" y="96477"/>
                  </a:lnTo>
                  <a:lnTo>
                    <a:pt x="124473" y="98239"/>
                  </a:lnTo>
                  <a:lnTo>
                    <a:pt x="148782" y="92241"/>
                  </a:lnTo>
                  <a:lnTo>
                    <a:pt x="160178" y="87366"/>
                  </a:lnTo>
                  <a:lnTo>
                    <a:pt x="175960" y="72590"/>
                  </a:lnTo>
                  <a:lnTo>
                    <a:pt x="181806" y="63737"/>
                  </a:lnTo>
                  <a:lnTo>
                    <a:pt x="183364" y="54325"/>
                  </a:lnTo>
                  <a:lnTo>
                    <a:pt x="178856" y="34509"/>
                  </a:lnTo>
                  <a:lnTo>
                    <a:pt x="172039" y="26651"/>
                  </a:lnTo>
                  <a:lnTo>
                    <a:pt x="140087" y="10002"/>
                  </a:lnTo>
                  <a:lnTo>
                    <a:pt x="102154" y="0"/>
                  </a:lnTo>
                  <a:lnTo>
                    <a:pt x="79201" y="1396"/>
                  </a:lnTo>
                  <a:lnTo>
                    <a:pt x="60421" y="9035"/>
                  </a:lnTo>
                  <a:lnTo>
                    <a:pt x="44276" y="21399"/>
                  </a:lnTo>
                  <a:lnTo>
                    <a:pt x="23202" y="48090"/>
                  </a:lnTo>
                  <a:lnTo>
                    <a:pt x="1158" y="98944"/>
                  </a:lnTo>
                  <a:lnTo>
                    <a:pt x="0" y="119850"/>
                  </a:lnTo>
                  <a:lnTo>
                    <a:pt x="8787" y="173046"/>
                  </a:lnTo>
                  <a:lnTo>
                    <a:pt x="23995" y="211566"/>
                  </a:lnTo>
                  <a:lnTo>
                    <a:pt x="39785" y="228006"/>
                  </a:lnTo>
                  <a:lnTo>
                    <a:pt x="48909" y="234028"/>
                  </a:lnTo>
                  <a:lnTo>
                    <a:pt x="68405" y="237599"/>
                  </a:lnTo>
                  <a:lnTo>
                    <a:pt x="89938" y="234117"/>
                  </a:lnTo>
                  <a:lnTo>
                    <a:pt x="126029" y="219003"/>
                  </a:lnTo>
                  <a:lnTo>
                    <a:pt x="187727" y="175345"/>
                  </a:lnTo>
                  <a:lnTo>
                    <a:pt x="204027" y="161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87702" y="2484725"/>
              <a:ext cx="29439" cy="526426"/>
            </a:xfrm>
            <a:custGeom>
              <a:avLst/>
              <a:gdLst/>
              <a:ahLst/>
              <a:cxnLst/>
              <a:rect l="0" t="0" r="0" b="0"/>
              <a:pathLst>
                <a:path w="29439" h="526426">
                  <a:moveTo>
                    <a:pt x="29438" y="0"/>
                  </a:moveTo>
                  <a:lnTo>
                    <a:pt x="21104" y="48931"/>
                  </a:lnTo>
                  <a:lnTo>
                    <a:pt x="16440" y="99896"/>
                  </a:lnTo>
                  <a:lnTo>
                    <a:pt x="10769" y="159450"/>
                  </a:lnTo>
                  <a:lnTo>
                    <a:pt x="9088" y="215310"/>
                  </a:lnTo>
                  <a:lnTo>
                    <a:pt x="8520" y="276107"/>
                  </a:lnTo>
                  <a:lnTo>
                    <a:pt x="8422" y="335793"/>
                  </a:lnTo>
                  <a:lnTo>
                    <a:pt x="2804" y="394162"/>
                  </a:lnTo>
                  <a:lnTo>
                    <a:pt x="0" y="456712"/>
                  </a:lnTo>
                  <a:lnTo>
                    <a:pt x="6379" y="500956"/>
                  </a:lnTo>
                  <a:lnTo>
                    <a:pt x="8381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96041" y="2653181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21057"/>
                  </a:moveTo>
                  <a:lnTo>
                    <a:pt x="331019" y="12724"/>
                  </a:lnTo>
                  <a:lnTo>
                    <a:pt x="274007" y="10962"/>
                  </a:lnTo>
                  <a:lnTo>
                    <a:pt x="220891" y="3378"/>
                  </a:lnTo>
                  <a:lnTo>
                    <a:pt x="172164" y="1001"/>
                  </a:lnTo>
                  <a:lnTo>
                    <a:pt x="114963" y="296"/>
                  </a:lnTo>
                  <a:lnTo>
                    <a:pt x="61619" y="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2" name="Straight Connector 51"/>
          <p:cNvCxnSpPr/>
          <p:nvPr/>
        </p:nvCxnSpPr>
        <p:spPr>
          <a:xfrm>
            <a:off x="3590217" y="2336800"/>
            <a:ext cx="0" cy="1320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 flipV="1">
            <a:off x="4584700" y="2273300"/>
            <a:ext cx="384750" cy="75890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6001375" y="3076492"/>
            <a:ext cx="673823" cy="126342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295834" y="3084849"/>
            <a:ext cx="347440" cy="6632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65"/>
          <p:cNvGrpSpPr/>
          <p:nvPr/>
        </p:nvGrpSpPr>
        <p:grpSpPr>
          <a:xfrm>
            <a:off x="5530220" y="3194748"/>
            <a:ext cx="1263729" cy="1079823"/>
            <a:chOff x="5530220" y="3194748"/>
            <a:chExt cx="1263729" cy="1079823"/>
          </a:xfrm>
        </p:grpSpPr>
        <p:sp>
          <p:nvSpPr>
            <p:cNvPr id="56" name="Freeform 55"/>
            <p:cNvSpPr/>
            <p:nvPr/>
          </p:nvSpPr>
          <p:spPr>
            <a:xfrm>
              <a:off x="5530220" y="3337365"/>
              <a:ext cx="204799" cy="273910"/>
            </a:xfrm>
            <a:custGeom>
              <a:avLst/>
              <a:gdLst/>
              <a:ahLst/>
              <a:cxnLst/>
              <a:rect l="0" t="0" r="0" b="0"/>
              <a:pathLst>
                <a:path w="204799" h="273910">
                  <a:moveTo>
                    <a:pt x="165697" y="158096"/>
                  </a:moveTo>
                  <a:lnTo>
                    <a:pt x="182465" y="146918"/>
                  </a:lnTo>
                  <a:lnTo>
                    <a:pt x="193816" y="132071"/>
                  </a:lnTo>
                  <a:lnTo>
                    <a:pt x="201591" y="112604"/>
                  </a:lnTo>
                  <a:lnTo>
                    <a:pt x="204798" y="76506"/>
                  </a:lnTo>
                  <a:lnTo>
                    <a:pt x="201403" y="53983"/>
                  </a:lnTo>
                  <a:lnTo>
                    <a:pt x="192874" y="35395"/>
                  </a:lnTo>
                  <a:lnTo>
                    <a:pt x="168336" y="4397"/>
                  </a:lnTo>
                  <a:lnTo>
                    <a:pt x="160437" y="648"/>
                  </a:lnTo>
                  <a:lnTo>
                    <a:pt x="106772" y="0"/>
                  </a:lnTo>
                  <a:lnTo>
                    <a:pt x="72199" y="11297"/>
                  </a:lnTo>
                  <a:lnTo>
                    <a:pt x="22534" y="49662"/>
                  </a:lnTo>
                  <a:lnTo>
                    <a:pt x="6555" y="76054"/>
                  </a:lnTo>
                  <a:lnTo>
                    <a:pt x="0" y="111690"/>
                  </a:lnTo>
                  <a:lnTo>
                    <a:pt x="4706" y="132012"/>
                  </a:lnTo>
                  <a:lnTo>
                    <a:pt x="26791" y="164122"/>
                  </a:lnTo>
                  <a:lnTo>
                    <a:pt x="35659" y="167962"/>
                  </a:lnTo>
                  <a:lnTo>
                    <a:pt x="57989" y="169110"/>
                  </a:lnTo>
                  <a:lnTo>
                    <a:pt x="112735" y="157235"/>
                  </a:lnTo>
                  <a:lnTo>
                    <a:pt x="132800" y="149524"/>
                  </a:lnTo>
                  <a:lnTo>
                    <a:pt x="149516" y="138298"/>
                  </a:lnTo>
                  <a:lnTo>
                    <a:pt x="151400" y="135539"/>
                  </a:lnTo>
                  <a:lnTo>
                    <a:pt x="149147" y="134869"/>
                  </a:lnTo>
                  <a:lnTo>
                    <a:pt x="144135" y="135592"/>
                  </a:lnTo>
                  <a:lnTo>
                    <a:pt x="125903" y="147789"/>
                  </a:lnTo>
                  <a:lnTo>
                    <a:pt x="111272" y="171809"/>
                  </a:lnTo>
                  <a:lnTo>
                    <a:pt x="100558" y="230019"/>
                  </a:lnTo>
                  <a:lnTo>
                    <a:pt x="96972" y="249723"/>
                  </a:lnTo>
                  <a:lnTo>
                    <a:pt x="102526" y="273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76950" y="3194748"/>
              <a:ext cx="145739" cy="216486"/>
            </a:xfrm>
            <a:custGeom>
              <a:avLst/>
              <a:gdLst/>
              <a:ahLst/>
              <a:cxnLst/>
              <a:rect l="0" t="0" r="0" b="0"/>
              <a:pathLst>
                <a:path w="145739" h="216486">
                  <a:moveTo>
                    <a:pt x="140148" y="79614"/>
                  </a:moveTo>
                  <a:lnTo>
                    <a:pt x="145738" y="62847"/>
                  </a:lnTo>
                  <a:lnTo>
                    <a:pt x="145362" y="45256"/>
                  </a:lnTo>
                  <a:lnTo>
                    <a:pt x="140126" y="26909"/>
                  </a:lnTo>
                  <a:lnTo>
                    <a:pt x="129999" y="10956"/>
                  </a:lnTo>
                  <a:lnTo>
                    <a:pt x="121684" y="5766"/>
                  </a:lnTo>
                  <a:lnTo>
                    <a:pt x="99966" y="0"/>
                  </a:lnTo>
                  <a:lnTo>
                    <a:pt x="77836" y="3676"/>
                  </a:lnTo>
                  <a:lnTo>
                    <a:pt x="48766" y="18900"/>
                  </a:lnTo>
                  <a:lnTo>
                    <a:pt x="17982" y="45004"/>
                  </a:lnTo>
                  <a:lnTo>
                    <a:pt x="2045" y="76898"/>
                  </a:lnTo>
                  <a:lnTo>
                    <a:pt x="0" y="99464"/>
                  </a:lnTo>
                  <a:lnTo>
                    <a:pt x="8220" y="142547"/>
                  </a:lnTo>
                  <a:lnTo>
                    <a:pt x="23330" y="174300"/>
                  </a:lnTo>
                  <a:lnTo>
                    <a:pt x="48213" y="200346"/>
                  </a:lnTo>
                  <a:lnTo>
                    <a:pt x="76977" y="216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65651" y="3274362"/>
              <a:ext cx="198847" cy="294799"/>
            </a:xfrm>
            <a:custGeom>
              <a:avLst/>
              <a:gdLst/>
              <a:ahLst/>
              <a:cxnLst/>
              <a:rect l="0" t="0" r="0" b="0"/>
              <a:pathLst>
                <a:path w="198847" h="294799">
                  <a:moveTo>
                    <a:pt x="198846" y="0"/>
                  </a:moveTo>
                  <a:lnTo>
                    <a:pt x="174799" y="9575"/>
                  </a:lnTo>
                  <a:lnTo>
                    <a:pt x="118148" y="59899"/>
                  </a:lnTo>
                  <a:lnTo>
                    <a:pt x="59443" y="118361"/>
                  </a:lnTo>
                  <a:lnTo>
                    <a:pt x="9390" y="176733"/>
                  </a:lnTo>
                  <a:lnTo>
                    <a:pt x="0" y="187343"/>
                  </a:lnTo>
                  <a:lnTo>
                    <a:pt x="3625" y="184259"/>
                  </a:lnTo>
                  <a:lnTo>
                    <a:pt x="26187" y="164385"/>
                  </a:lnTo>
                  <a:lnTo>
                    <a:pt x="43730" y="155729"/>
                  </a:lnTo>
                  <a:lnTo>
                    <a:pt x="63225" y="154220"/>
                  </a:lnTo>
                  <a:lnTo>
                    <a:pt x="82418" y="158620"/>
                  </a:lnTo>
                  <a:lnTo>
                    <a:pt x="98748" y="168374"/>
                  </a:lnTo>
                  <a:lnTo>
                    <a:pt x="110684" y="183627"/>
                  </a:lnTo>
                  <a:lnTo>
                    <a:pt x="115505" y="192608"/>
                  </a:lnTo>
                  <a:lnTo>
                    <a:pt x="117742" y="211946"/>
                  </a:lnTo>
                  <a:lnTo>
                    <a:pt x="113667" y="231068"/>
                  </a:lnTo>
                  <a:lnTo>
                    <a:pt x="91987" y="262409"/>
                  </a:lnTo>
                  <a:lnTo>
                    <a:pt x="72038" y="280912"/>
                  </a:lnTo>
                  <a:lnTo>
                    <a:pt x="5144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59212" y="3558632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73699" y="0"/>
                  </a:moveTo>
                  <a:lnTo>
                    <a:pt x="18474" y="540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17140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15892" y="3642534"/>
              <a:ext cx="106838" cy="189840"/>
            </a:xfrm>
            <a:custGeom>
              <a:avLst/>
              <a:gdLst/>
              <a:ahLst/>
              <a:cxnLst/>
              <a:rect l="0" t="0" r="0" b="0"/>
              <a:pathLst>
                <a:path w="106838" h="189840">
                  <a:moveTo>
                    <a:pt x="101248" y="74025"/>
                  </a:moveTo>
                  <a:lnTo>
                    <a:pt x="106837" y="57258"/>
                  </a:lnTo>
                  <a:lnTo>
                    <a:pt x="106461" y="39667"/>
                  </a:lnTo>
                  <a:lnTo>
                    <a:pt x="104723" y="30063"/>
                  </a:lnTo>
                  <a:lnTo>
                    <a:pt x="93434" y="13152"/>
                  </a:lnTo>
                  <a:lnTo>
                    <a:pt x="85510" y="5367"/>
                  </a:lnTo>
                  <a:lnTo>
                    <a:pt x="76718" y="1347"/>
                  </a:lnTo>
                  <a:lnTo>
                    <a:pt x="57591" y="0"/>
                  </a:lnTo>
                  <a:lnTo>
                    <a:pt x="40511" y="6420"/>
                  </a:lnTo>
                  <a:lnTo>
                    <a:pt x="10482" y="29606"/>
                  </a:lnTo>
                  <a:lnTo>
                    <a:pt x="2415" y="49214"/>
                  </a:lnTo>
                  <a:lnTo>
                    <a:pt x="0" y="73527"/>
                  </a:lnTo>
                  <a:lnTo>
                    <a:pt x="10994" y="135513"/>
                  </a:lnTo>
                  <a:lnTo>
                    <a:pt x="26413" y="162694"/>
                  </a:lnTo>
                  <a:lnTo>
                    <a:pt x="48605" y="189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17140" y="3716559"/>
              <a:ext cx="178985" cy="136872"/>
            </a:xfrm>
            <a:custGeom>
              <a:avLst/>
              <a:gdLst/>
              <a:ahLst/>
              <a:cxnLst/>
              <a:rect l="0" t="0" r="0" b="0"/>
              <a:pathLst>
                <a:path w="178985" h="136872">
                  <a:moveTo>
                    <a:pt x="178984" y="0"/>
                  </a:moveTo>
                  <a:lnTo>
                    <a:pt x="123325" y="39542"/>
                  </a:lnTo>
                  <a:lnTo>
                    <a:pt x="96982" y="55000"/>
                  </a:lnTo>
                  <a:lnTo>
                    <a:pt x="37521" y="107717"/>
                  </a:lnTo>
                  <a:lnTo>
                    <a:pt x="12677" y="12147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69782" y="3814676"/>
              <a:ext cx="126343" cy="175625"/>
            </a:xfrm>
            <a:custGeom>
              <a:avLst/>
              <a:gdLst/>
              <a:ahLst/>
              <a:cxnLst/>
              <a:rect l="0" t="0" r="0" b="0"/>
              <a:pathLst>
                <a:path w="126343" h="175625">
                  <a:moveTo>
                    <a:pt x="126342" y="28225"/>
                  </a:moveTo>
                  <a:lnTo>
                    <a:pt x="71297" y="4201"/>
                  </a:lnTo>
                  <a:lnTo>
                    <a:pt x="46505" y="0"/>
                  </a:lnTo>
                  <a:lnTo>
                    <a:pt x="38023" y="3559"/>
                  </a:lnTo>
                  <a:lnTo>
                    <a:pt x="32367" y="10611"/>
                  </a:lnTo>
                  <a:lnTo>
                    <a:pt x="15311" y="61434"/>
                  </a:lnTo>
                  <a:lnTo>
                    <a:pt x="8354" y="113467"/>
                  </a:lnTo>
                  <a:lnTo>
                    <a:pt x="0" y="175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04517" y="3941028"/>
              <a:ext cx="109456" cy="154558"/>
            </a:xfrm>
            <a:custGeom>
              <a:avLst/>
              <a:gdLst/>
              <a:ahLst/>
              <a:cxnLst/>
              <a:rect l="0" t="0" r="0" b="0"/>
              <a:pathLst>
                <a:path w="109456" h="154558">
                  <a:moveTo>
                    <a:pt x="38965" y="7158"/>
                  </a:moveTo>
                  <a:lnTo>
                    <a:pt x="42085" y="49850"/>
                  </a:lnTo>
                  <a:lnTo>
                    <a:pt x="48540" y="69416"/>
                  </a:lnTo>
                  <a:lnTo>
                    <a:pt x="59208" y="85911"/>
                  </a:lnTo>
                  <a:lnTo>
                    <a:pt x="74868" y="97921"/>
                  </a:lnTo>
                  <a:lnTo>
                    <a:pt x="83957" y="102762"/>
                  </a:lnTo>
                  <a:lnTo>
                    <a:pt x="91187" y="102480"/>
                  </a:lnTo>
                  <a:lnTo>
                    <a:pt x="97176" y="98782"/>
                  </a:lnTo>
                  <a:lnTo>
                    <a:pt x="102338" y="92807"/>
                  </a:lnTo>
                  <a:lnTo>
                    <a:pt x="108075" y="73690"/>
                  </a:lnTo>
                  <a:lnTo>
                    <a:pt x="109455" y="50766"/>
                  </a:lnTo>
                  <a:lnTo>
                    <a:pt x="106168" y="28879"/>
                  </a:lnTo>
                  <a:lnTo>
                    <a:pt x="101315" y="20469"/>
                  </a:lnTo>
                  <a:lnTo>
                    <a:pt x="86562" y="8005"/>
                  </a:lnTo>
                  <a:lnTo>
                    <a:pt x="65189" y="1685"/>
                  </a:lnTo>
                  <a:lnTo>
                    <a:pt x="52937" y="0"/>
                  </a:lnTo>
                  <a:lnTo>
                    <a:pt x="33087" y="4367"/>
                  </a:lnTo>
                  <a:lnTo>
                    <a:pt x="24517" y="8807"/>
                  </a:lnTo>
                  <a:lnTo>
                    <a:pt x="11876" y="23099"/>
                  </a:lnTo>
                  <a:lnTo>
                    <a:pt x="3529" y="42319"/>
                  </a:lnTo>
                  <a:lnTo>
                    <a:pt x="0" y="78277"/>
                  </a:lnTo>
                  <a:lnTo>
                    <a:pt x="7011" y="111679"/>
                  </a:lnTo>
                  <a:lnTo>
                    <a:pt x="28436" y="154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68786" y="4099480"/>
              <a:ext cx="125163" cy="175091"/>
            </a:xfrm>
            <a:custGeom>
              <a:avLst/>
              <a:gdLst/>
              <a:ahLst/>
              <a:cxnLst/>
              <a:rect l="0" t="0" r="0" b="0"/>
              <a:pathLst>
                <a:path w="125163" h="175091">
                  <a:moveTo>
                    <a:pt x="48395" y="6634"/>
                  </a:moveTo>
                  <a:lnTo>
                    <a:pt x="4433" y="35942"/>
                  </a:lnTo>
                  <a:lnTo>
                    <a:pt x="369" y="36701"/>
                  </a:lnTo>
                  <a:lnTo>
                    <a:pt x="0" y="33698"/>
                  </a:lnTo>
                  <a:lnTo>
                    <a:pt x="5829" y="22171"/>
                  </a:lnTo>
                  <a:lnTo>
                    <a:pt x="16219" y="9250"/>
                  </a:lnTo>
                  <a:lnTo>
                    <a:pt x="34874" y="1947"/>
                  </a:lnTo>
                  <a:lnTo>
                    <a:pt x="46400" y="0"/>
                  </a:lnTo>
                  <a:lnTo>
                    <a:pt x="68565" y="4075"/>
                  </a:lnTo>
                  <a:lnTo>
                    <a:pt x="97656" y="19524"/>
                  </a:lnTo>
                  <a:lnTo>
                    <a:pt x="112402" y="33420"/>
                  </a:lnTo>
                  <a:lnTo>
                    <a:pt x="122856" y="51294"/>
                  </a:lnTo>
                  <a:lnTo>
                    <a:pt x="125162" y="70936"/>
                  </a:lnTo>
                  <a:lnTo>
                    <a:pt x="121118" y="91364"/>
                  </a:lnTo>
                  <a:lnTo>
                    <a:pt x="105688" y="121426"/>
                  </a:lnTo>
                  <a:lnTo>
                    <a:pt x="92966" y="137981"/>
                  </a:lnTo>
                  <a:lnTo>
                    <a:pt x="37867" y="175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65800" y="157927"/>
            <a:ext cx="5809185" cy="665511"/>
            <a:chOff x="465800" y="157927"/>
            <a:chExt cx="5809185" cy="665511"/>
          </a:xfrm>
        </p:grpSpPr>
        <p:sp>
          <p:nvSpPr>
            <p:cNvPr id="2" name="Freeform 1"/>
            <p:cNvSpPr/>
            <p:nvPr/>
          </p:nvSpPr>
          <p:spPr>
            <a:xfrm>
              <a:off x="465800" y="226362"/>
              <a:ext cx="260667" cy="549013"/>
            </a:xfrm>
            <a:custGeom>
              <a:avLst/>
              <a:gdLst/>
              <a:ahLst/>
              <a:cxnLst/>
              <a:rect l="0" t="0" r="0" b="0"/>
              <a:pathLst>
                <a:path w="260667" h="549013">
                  <a:moveTo>
                    <a:pt x="71153" y="68435"/>
                  </a:moveTo>
                  <a:lnTo>
                    <a:pt x="59700" y="125699"/>
                  </a:lnTo>
                  <a:lnTo>
                    <a:pt x="52942" y="178209"/>
                  </a:lnTo>
                  <a:lnTo>
                    <a:pt x="47820" y="238221"/>
                  </a:lnTo>
                  <a:lnTo>
                    <a:pt x="42012" y="300456"/>
                  </a:lnTo>
                  <a:lnTo>
                    <a:pt x="40292" y="357111"/>
                  </a:lnTo>
                  <a:lnTo>
                    <a:pt x="34121" y="412587"/>
                  </a:lnTo>
                  <a:lnTo>
                    <a:pt x="21637" y="472981"/>
                  </a:lnTo>
                  <a:lnTo>
                    <a:pt x="7906" y="531184"/>
                  </a:lnTo>
                  <a:lnTo>
                    <a:pt x="4422" y="545391"/>
                  </a:lnTo>
                  <a:lnTo>
                    <a:pt x="2099" y="549012"/>
                  </a:lnTo>
                  <a:lnTo>
                    <a:pt x="551" y="545578"/>
                  </a:lnTo>
                  <a:lnTo>
                    <a:pt x="0" y="527333"/>
                  </a:lnTo>
                  <a:lnTo>
                    <a:pt x="9178" y="474374"/>
                  </a:lnTo>
                  <a:lnTo>
                    <a:pt x="18865" y="421900"/>
                  </a:lnTo>
                  <a:lnTo>
                    <a:pt x="29144" y="361899"/>
                  </a:lnTo>
                  <a:lnTo>
                    <a:pt x="39599" y="309026"/>
                  </a:lnTo>
                  <a:lnTo>
                    <a:pt x="50105" y="261774"/>
                  </a:lnTo>
                  <a:lnTo>
                    <a:pt x="60627" y="203320"/>
                  </a:lnTo>
                  <a:lnTo>
                    <a:pt x="68034" y="144666"/>
                  </a:lnTo>
                  <a:lnTo>
                    <a:pt x="73348" y="93362"/>
                  </a:lnTo>
                  <a:lnTo>
                    <a:pt x="85625" y="34105"/>
                  </a:lnTo>
                  <a:lnTo>
                    <a:pt x="101437" y="2631"/>
                  </a:lnTo>
                  <a:lnTo>
                    <a:pt x="107720" y="0"/>
                  </a:lnTo>
                  <a:lnTo>
                    <a:pt x="114248" y="1754"/>
                  </a:lnTo>
                  <a:lnTo>
                    <a:pt x="120940" y="6434"/>
                  </a:lnTo>
                  <a:lnTo>
                    <a:pt x="131495" y="27231"/>
                  </a:lnTo>
                  <a:lnTo>
                    <a:pt x="151499" y="88226"/>
                  </a:lnTo>
                  <a:lnTo>
                    <a:pt x="169370" y="141968"/>
                  </a:lnTo>
                  <a:lnTo>
                    <a:pt x="179933" y="196028"/>
                  </a:lnTo>
                  <a:lnTo>
                    <a:pt x="193982" y="257546"/>
                  </a:lnTo>
                  <a:lnTo>
                    <a:pt x="204513" y="310082"/>
                  </a:lnTo>
                  <a:lnTo>
                    <a:pt x="222061" y="372308"/>
                  </a:lnTo>
                  <a:lnTo>
                    <a:pt x="236099" y="423994"/>
                  </a:lnTo>
                  <a:lnTo>
                    <a:pt x="250137" y="476144"/>
                  </a:lnTo>
                  <a:lnTo>
                    <a:pt x="260666" y="510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55801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89"/>
                  </a:lnTo>
                  <a:lnTo>
                    <a:pt x="1736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2028" y="455056"/>
              <a:ext cx="187093" cy="263219"/>
            </a:xfrm>
            <a:custGeom>
              <a:avLst/>
              <a:gdLst/>
              <a:ahLst/>
              <a:cxnLst/>
              <a:rect l="0" t="0" r="0" b="0"/>
              <a:pathLst>
                <a:path w="187093" h="263219">
                  <a:moveTo>
                    <a:pt x="142977" y="29254"/>
                  </a:moveTo>
                  <a:lnTo>
                    <a:pt x="124996" y="13613"/>
                  </a:lnTo>
                  <a:lnTo>
                    <a:pt x="108079" y="5535"/>
                  </a:lnTo>
                  <a:lnTo>
                    <a:pt x="73235" y="0"/>
                  </a:lnTo>
                  <a:lnTo>
                    <a:pt x="49979" y="4944"/>
                  </a:lnTo>
                  <a:lnTo>
                    <a:pt x="20276" y="20881"/>
                  </a:lnTo>
                  <a:lnTo>
                    <a:pt x="12043" y="27182"/>
                  </a:lnTo>
                  <a:lnTo>
                    <a:pt x="2896" y="46661"/>
                  </a:lnTo>
                  <a:lnTo>
                    <a:pt x="0" y="69746"/>
                  </a:lnTo>
                  <a:lnTo>
                    <a:pt x="2612" y="91704"/>
                  </a:lnTo>
                  <a:lnTo>
                    <a:pt x="8456" y="98964"/>
                  </a:lnTo>
                  <a:lnTo>
                    <a:pt x="69330" y="120613"/>
                  </a:lnTo>
                  <a:lnTo>
                    <a:pt x="131283" y="142738"/>
                  </a:lnTo>
                  <a:lnTo>
                    <a:pt x="170437" y="173761"/>
                  </a:lnTo>
                  <a:lnTo>
                    <a:pt x="186338" y="205562"/>
                  </a:lnTo>
                  <a:lnTo>
                    <a:pt x="187092" y="216983"/>
                  </a:lnTo>
                  <a:lnTo>
                    <a:pt x="181691" y="239031"/>
                  </a:lnTo>
                  <a:lnTo>
                    <a:pt x="174635" y="247484"/>
                  </a:lnTo>
                  <a:lnTo>
                    <a:pt x="154318" y="259996"/>
                  </a:lnTo>
                  <a:lnTo>
                    <a:pt x="132809" y="263218"/>
                  </a:lnTo>
                  <a:lnTo>
                    <a:pt x="79853" y="252784"/>
                  </a:lnTo>
                  <a:lnTo>
                    <a:pt x="20148" y="226645"/>
                  </a:lnTo>
                  <a:lnTo>
                    <a:pt x="6106" y="218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9233" y="494839"/>
              <a:ext cx="136871" cy="204040"/>
            </a:xfrm>
            <a:custGeom>
              <a:avLst/>
              <a:gdLst/>
              <a:ahLst/>
              <a:cxnLst/>
              <a:rect l="0" t="0" r="0" b="0"/>
              <a:pathLst>
                <a:path w="136871" h="204040">
                  <a:moveTo>
                    <a:pt x="0" y="10528"/>
                  </a:moveTo>
                  <a:lnTo>
                    <a:pt x="0" y="69145"/>
                  </a:lnTo>
                  <a:lnTo>
                    <a:pt x="1170" y="129385"/>
                  </a:lnTo>
                  <a:lnTo>
                    <a:pt x="9575" y="166238"/>
                  </a:lnTo>
                  <a:lnTo>
                    <a:pt x="20243" y="188527"/>
                  </a:lnTo>
                  <a:lnTo>
                    <a:pt x="28703" y="195875"/>
                  </a:lnTo>
                  <a:lnTo>
                    <a:pt x="50581" y="204039"/>
                  </a:lnTo>
                  <a:lnTo>
                    <a:pt x="60627" y="203876"/>
                  </a:lnTo>
                  <a:lnTo>
                    <a:pt x="78028" y="197456"/>
                  </a:lnTo>
                  <a:lnTo>
                    <a:pt x="100978" y="175099"/>
                  </a:lnTo>
                  <a:lnTo>
                    <a:pt x="122596" y="146248"/>
                  </a:lnTo>
                  <a:lnTo>
                    <a:pt x="130526" y="122711"/>
                  </a:lnTo>
                  <a:lnTo>
                    <a:pt x="135617" y="69473"/>
                  </a:lnTo>
                  <a:lnTo>
                    <a:pt x="136705" y="1238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9803" y="273740"/>
              <a:ext cx="184507" cy="413599"/>
            </a:xfrm>
            <a:custGeom>
              <a:avLst/>
              <a:gdLst/>
              <a:ahLst/>
              <a:cxnLst/>
              <a:rect l="0" t="0" r="0" b="0"/>
              <a:pathLst>
                <a:path w="184507" h="413599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0094" y="159757"/>
                  </a:lnTo>
                  <a:lnTo>
                    <a:pt x="10400" y="208643"/>
                  </a:lnTo>
                  <a:lnTo>
                    <a:pt x="11672" y="269158"/>
                  </a:lnTo>
                  <a:lnTo>
                    <a:pt x="18856" y="326172"/>
                  </a:lnTo>
                  <a:lnTo>
                    <a:pt x="26833" y="381121"/>
                  </a:lnTo>
                  <a:lnTo>
                    <a:pt x="26077" y="380423"/>
                  </a:lnTo>
                  <a:lnTo>
                    <a:pt x="24404" y="376448"/>
                  </a:lnTo>
                  <a:lnTo>
                    <a:pt x="22888" y="330381"/>
                  </a:lnTo>
                  <a:lnTo>
                    <a:pt x="30828" y="295983"/>
                  </a:lnTo>
                  <a:lnTo>
                    <a:pt x="41387" y="274268"/>
                  </a:lnTo>
                  <a:lnTo>
                    <a:pt x="66075" y="247901"/>
                  </a:lnTo>
                  <a:lnTo>
                    <a:pt x="88638" y="238860"/>
                  </a:lnTo>
                  <a:lnTo>
                    <a:pt x="101206" y="236449"/>
                  </a:lnTo>
                  <a:lnTo>
                    <a:pt x="121409" y="240010"/>
                  </a:lnTo>
                  <a:lnTo>
                    <a:pt x="145937" y="255168"/>
                  </a:lnTo>
                  <a:lnTo>
                    <a:pt x="175186" y="286840"/>
                  </a:lnTo>
                  <a:lnTo>
                    <a:pt x="183145" y="312708"/>
                  </a:lnTo>
                  <a:lnTo>
                    <a:pt x="184506" y="353917"/>
                  </a:lnTo>
                  <a:lnTo>
                    <a:pt x="179099" y="376056"/>
                  </a:lnTo>
                  <a:lnTo>
                    <a:pt x="168897" y="393694"/>
                  </a:lnTo>
                  <a:lnTo>
                    <a:pt x="153444" y="406212"/>
                  </a:lnTo>
                  <a:lnTo>
                    <a:pt x="144410" y="411188"/>
                  </a:lnTo>
                  <a:lnTo>
                    <a:pt x="125013" y="413598"/>
                  </a:lnTo>
                  <a:lnTo>
                    <a:pt x="104694" y="409599"/>
                  </a:lnTo>
                  <a:lnTo>
                    <a:pt x="74694" y="39419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7202" y="589595"/>
              <a:ext cx="134376" cy="233843"/>
            </a:xfrm>
            <a:custGeom>
              <a:avLst/>
              <a:gdLst/>
              <a:ahLst/>
              <a:cxnLst/>
              <a:rect l="0" t="0" r="0" b="0"/>
              <a:pathLst>
                <a:path w="134376" h="233843">
                  <a:moveTo>
                    <a:pt x="115813" y="0"/>
                  </a:moveTo>
                  <a:lnTo>
                    <a:pt x="109747" y="32452"/>
                  </a:lnTo>
                  <a:lnTo>
                    <a:pt x="120372" y="95521"/>
                  </a:lnTo>
                  <a:lnTo>
                    <a:pt x="132398" y="146640"/>
                  </a:lnTo>
                  <a:lnTo>
                    <a:pt x="134375" y="185649"/>
                  </a:lnTo>
                  <a:lnTo>
                    <a:pt x="130692" y="208853"/>
                  </a:lnTo>
                  <a:lnTo>
                    <a:pt x="125732" y="217614"/>
                  </a:lnTo>
                  <a:lnTo>
                    <a:pt x="110863" y="230469"/>
                  </a:lnTo>
                  <a:lnTo>
                    <a:pt x="86317" y="233842"/>
                  </a:lnTo>
                  <a:lnTo>
                    <a:pt x="28488" y="23206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2487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44711" y="463320"/>
              <a:ext cx="124638" cy="195601"/>
            </a:xfrm>
            <a:custGeom>
              <a:avLst/>
              <a:gdLst/>
              <a:ahLst/>
              <a:cxnLst/>
              <a:rect l="0" t="0" r="0" b="0"/>
              <a:pathLst>
                <a:path w="124638" h="195601">
                  <a:moveTo>
                    <a:pt x="3061" y="105218"/>
                  </a:moveTo>
                  <a:lnTo>
                    <a:pt x="45752" y="102099"/>
                  </a:lnTo>
                  <a:lnTo>
                    <a:pt x="76932" y="90646"/>
                  </a:lnTo>
                  <a:lnTo>
                    <a:pt x="113319" y="65815"/>
                  </a:lnTo>
                  <a:lnTo>
                    <a:pt x="122254" y="45982"/>
                  </a:lnTo>
                  <a:lnTo>
                    <a:pt x="124637" y="34142"/>
                  </a:lnTo>
                  <a:lnTo>
                    <a:pt x="122716" y="23909"/>
                  </a:lnTo>
                  <a:lnTo>
                    <a:pt x="111223" y="6300"/>
                  </a:lnTo>
                  <a:lnTo>
                    <a:pt x="102075" y="1838"/>
                  </a:lnTo>
                  <a:lnTo>
                    <a:pt x="79433" y="0"/>
                  </a:lnTo>
                  <a:lnTo>
                    <a:pt x="45966" y="11131"/>
                  </a:lnTo>
                  <a:lnTo>
                    <a:pt x="19413" y="29248"/>
                  </a:lnTo>
                  <a:lnTo>
                    <a:pt x="2317" y="55022"/>
                  </a:lnTo>
                  <a:lnTo>
                    <a:pt x="0" y="77840"/>
                  </a:lnTo>
                  <a:lnTo>
                    <a:pt x="8045" y="125027"/>
                  </a:lnTo>
                  <a:lnTo>
                    <a:pt x="29305" y="166973"/>
                  </a:lnTo>
                  <a:lnTo>
                    <a:pt x="42411" y="183748"/>
                  </a:lnTo>
                  <a:lnTo>
                    <a:pt x="62274" y="192763"/>
                  </a:lnTo>
                  <a:lnTo>
                    <a:pt x="84360" y="195600"/>
                  </a:lnTo>
                  <a:lnTo>
                    <a:pt x="118874" y="189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50643" y="478721"/>
              <a:ext cx="165627" cy="187405"/>
            </a:xfrm>
            <a:custGeom>
              <a:avLst/>
              <a:gdLst/>
              <a:ahLst/>
              <a:cxnLst/>
              <a:rect l="0" t="0" r="0" b="0"/>
              <a:pathLst>
                <a:path w="165627" h="187405">
                  <a:moveTo>
                    <a:pt x="91927" y="5589"/>
                  </a:moveTo>
                  <a:lnTo>
                    <a:pt x="75159" y="0"/>
                  </a:lnTo>
                  <a:lnTo>
                    <a:pt x="57568" y="376"/>
                  </a:lnTo>
                  <a:lnTo>
                    <a:pt x="47964" y="2114"/>
                  </a:lnTo>
                  <a:lnTo>
                    <a:pt x="31054" y="13403"/>
                  </a:lnTo>
                  <a:lnTo>
                    <a:pt x="16909" y="31289"/>
                  </a:lnTo>
                  <a:lnTo>
                    <a:pt x="3539" y="67666"/>
                  </a:lnTo>
                  <a:lnTo>
                    <a:pt x="0" y="94400"/>
                  </a:lnTo>
                  <a:lnTo>
                    <a:pt x="9187" y="135759"/>
                  </a:lnTo>
                  <a:lnTo>
                    <a:pt x="26727" y="166471"/>
                  </a:lnTo>
                  <a:lnTo>
                    <a:pt x="43062" y="179648"/>
                  </a:lnTo>
                  <a:lnTo>
                    <a:pt x="52331" y="184799"/>
                  </a:lnTo>
                  <a:lnTo>
                    <a:pt x="75108" y="187404"/>
                  </a:lnTo>
                  <a:lnTo>
                    <a:pt x="132043" y="176541"/>
                  </a:lnTo>
                  <a:lnTo>
                    <a:pt x="165626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9980" y="252683"/>
              <a:ext cx="21047" cy="400084"/>
            </a:xfrm>
            <a:custGeom>
              <a:avLst/>
              <a:gdLst/>
              <a:ahLst/>
              <a:cxnLst/>
              <a:rect l="0" t="0" r="0" b="0"/>
              <a:pathLst>
                <a:path w="21047" h="400084">
                  <a:moveTo>
                    <a:pt x="10517" y="0"/>
                  </a:moveTo>
                  <a:lnTo>
                    <a:pt x="1452" y="58617"/>
                  </a:lnTo>
                  <a:lnTo>
                    <a:pt x="422" y="110175"/>
                  </a:lnTo>
                  <a:lnTo>
                    <a:pt x="117" y="169905"/>
                  </a:lnTo>
                  <a:lnTo>
                    <a:pt x="27" y="232057"/>
                  </a:lnTo>
                  <a:lnTo>
                    <a:pt x="0" y="289336"/>
                  </a:lnTo>
                  <a:lnTo>
                    <a:pt x="8396" y="351518"/>
                  </a:lnTo>
                  <a:lnTo>
                    <a:pt x="2104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53098" y="368497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14282" y="21057"/>
                  </a:lnTo>
                  <a:lnTo>
                    <a:pt x="155151" y="21057"/>
                  </a:lnTo>
                  <a:lnTo>
                    <a:pt x="106932" y="15468"/>
                  </a:lnTo>
                  <a:lnTo>
                    <a:pt x="47812" y="103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2854" y="392675"/>
              <a:ext cx="154069" cy="263807"/>
            </a:xfrm>
            <a:custGeom>
              <a:avLst/>
              <a:gdLst/>
              <a:ahLst/>
              <a:cxnLst/>
              <a:rect l="0" t="0" r="0" b="0"/>
              <a:pathLst>
                <a:path w="154069" h="263807">
                  <a:moveTo>
                    <a:pt x="154068" y="17936"/>
                  </a:moveTo>
                  <a:lnTo>
                    <a:pt x="142890" y="6758"/>
                  </a:lnTo>
                  <a:lnTo>
                    <a:pt x="124923" y="1269"/>
                  </a:lnTo>
                  <a:lnTo>
                    <a:pt x="102510" y="0"/>
                  </a:lnTo>
                  <a:lnTo>
                    <a:pt x="80851" y="3335"/>
                  </a:lnTo>
                  <a:lnTo>
                    <a:pt x="62645" y="11837"/>
                  </a:lnTo>
                  <a:lnTo>
                    <a:pt x="31894" y="36358"/>
                  </a:lnTo>
                  <a:lnTo>
                    <a:pt x="15963" y="62389"/>
                  </a:lnTo>
                  <a:lnTo>
                    <a:pt x="1269" y="112201"/>
                  </a:lnTo>
                  <a:lnTo>
                    <a:pt x="0" y="159080"/>
                  </a:lnTo>
                  <a:lnTo>
                    <a:pt x="13402" y="201956"/>
                  </a:lnTo>
                  <a:lnTo>
                    <a:pt x="25649" y="226065"/>
                  </a:lnTo>
                  <a:lnTo>
                    <a:pt x="42011" y="242239"/>
                  </a:lnTo>
                  <a:lnTo>
                    <a:pt x="74073" y="257921"/>
                  </a:lnTo>
                  <a:lnTo>
                    <a:pt x="98627" y="263806"/>
                  </a:lnTo>
                  <a:lnTo>
                    <a:pt x="129842" y="260542"/>
                  </a:lnTo>
                  <a:lnTo>
                    <a:pt x="154068" y="249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87334" y="431668"/>
              <a:ext cx="147389" cy="216683"/>
            </a:xfrm>
            <a:custGeom>
              <a:avLst/>
              <a:gdLst/>
              <a:ahLst/>
              <a:cxnLst/>
              <a:rect l="0" t="0" r="0" b="0"/>
              <a:pathLst>
                <a:path w="147389" h="216683">
                  <a:moveTo>
                    <a:pt x="97516" y="10528"/>
                  </a:moveTo>
                  <a:lnTo>
                    <a:pt x="80748" y="4939"/>
                  </a:lnTo>
                  <a:lnTo>
                    <a:pt x="63157" y="5315"/>
                  </a:lnTo>
                  <a:lnTo>
                    <a:pt x="44810" y="10551"/>
                  </a:lnTo>
                  <a:lnTo>
                    <a:pt x="28858" y="20677"/>
                  </a:lnTo>
                  <a:lnTo>
                    <a:pt x="17088" y="36096"/>
                  </a:lnTo>
                  <a:lnTo>
                    <a:pt x="0" y="74590"/>
                  </a:lnTo>
                  <a:lnTo>
                    <a:pt x="122" y="116727"/>
                  </a:lnTo>
                  <a:lnTo>
                    <a:pt x="7567" y="155079"/>
                  </a:lnTo>
                  <a:lnTo>
                    <a:pt x="22771" y="183080"/>
                  </a:lnTo>
                  <a:lnTo>
                    <a:pt x="42094" y="206194"/>
                  </a:lnTo>
                  <a:lnTo>
                    <a:pt x="61965" y="214474"/>
                  </a:lnTo>
                  <a:lnTo>
                    <a:pt x="73815" y="216682"/>
                  </a:lnTo>
                  <a:lnTo>
                    <a:pt x="93221" y="212897"/>
                  </a:lnTo>
                  <a:lnTo>
                    <a:pt x="109645" y="202245"/>
                  </a:lnTo>
                  <a:lnTo>
                    <a:pt x="130875" y="176518"/>
                  </a:lnTo>
                  <a:lnTo>
                    <a:pt x="140808" y="156831"/>
                  </a:lnTo>
                  <a:lnTo>
                    <a:pt x="147388" y="114839"/>
                  </a:lnTo>
                  <a:lnTo>
                    <a:pt x="143748" y="76530"/>
                  </a:lnTo>
                  <a:lnTo>
                    <a:pt x="135221" y="57020"/>
                  </a:lnTo>
                  <a:lnTo>
                    <a:pt x="869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79606" y="477565"/>
              <a:ext cx="225084" cy="154145"/>
            </a:xfrm>
            <a:custGeom>
              <a:avLst/>
              <a:gdLst/>
              <a:ahLst/>
              <a:cxnLst/>
              <a:rect l="0" t="0" r="0" b="0"/>
              <a:pathLst>
                <a:path w="225084" h="154145">
                  <a:moveTo>
                    <a:pt x="0" y="59388"/>
                  </a:moveTo>
                  <a:lnTo>
                    <a:pt x="8333" y="96866"/>
                  </a:lnTo>
                  <a:lnTo>
                    <a:pt x="10095" y="148289"/>
                  </a:lnTo>
                  <a:lnTo>
                    <a:pt x="9070" y="153750"/>
                  </a:lnTo>
                  <a:lnTo>
                    <a:pt x="7216" y="153882"/>
                  </a:lnTo>
                  <a:lnTo>
                    <a:pt x="4811" y="150460"/>
                  </a:lnTo>
                  <a:lnTo>
                    <a:pt x="633" y="90373"/>
                  </a:lnTo>
                  <a:lnTo>
                    <a:pt x="5714" y="34703"/>
                  </a:lnTo>
                  <a:lnTo>
                    <a:pt x="14628" y="12932"/>
                  </a:lnTo>
                  <a:lnTo>
                    <a:pt x="20280" y="3851"/>
                  </a:lnTo>
                  <a:lnTo>
                    <a:pt x="26388" y="136"/>
                  </a:lnTo>
                  <a:lnTo>
                    <a:pt x="32800" y="0"/>
                  </a:lnTo>
                  <a:lnTo>
                    <a:pt x="39414" y="2248"/>
                  </a:lnTo>
                  <a:lnTo>
                    <a:pt x="53002" y="14105"/>
                  </a:lnTo>
                  <a:lnTo>
                    <a:pt x="80789" y="50313"/>
                  </a:lnTo>
                  <a:lnTo>
                    <a:pt x="88549" y="73682"/>
                  </a:lnTo>
                  <a:lnTo>
                    <a:pt x="90618" y="86465"/>
                  </a:lnTo>
                  <a:lnTo>
                    <a:pt x="91997" y="89138"/>
                  </a:lnTo>
                  <a:lnTo>
                    <a:pt x="104089" y="31488"/>
                  </a:lnTo>
                  <a:lnTo>
                    <a:pt x="114892" y="13453"/>
                  </a:lnTo>
                  <a:lnTo>
                    <a:pt x="123388" y="8877"/>
                  </a:lnTo>
                  <a:lnTo>
                    <a:pt x="145306" y="6913"/>
                  </a:lnTo>
                  <a:lnTo>
                    <a:pt x="164406" y="13059"/>
                  </a:lnTo>
                  <a:lnTo>
                    <a:pt x="180694" y="24759"/>
                  </a:lnTo>
                  <a:lnTo>
                    <a:pt x="201848" y="51077"/>
                  </a:lnTo>
                  <a:lnTo>
                    <a:pt x="223921" y="107383"/>
                  </a:lnTo>
                  <a:lnTo>
                    <a:pt x="225083" y="127902"/>
                  </a:lnTo>
                  <a:lnTo>
                    <a:pt x="221098" y="154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3347" y="442140"/>
              <a:ext cx="130059" cy="354522"/>
            </a:xfrm>
            <a:custGeom>
              <a:avLst/>
              <a:gdLst/>
              <a:ahLst/>
              <a:cxnLst/>
              <a:rect l="0" t="0" r="0" b="0"/>
              <a:pathLst>
                <a:path w="130059" h="354522">
                  <a:moveTo>
                    <a:pt x="0" y="115870"/>
                  </a:moveTo>
                  <a:lnTo>
                    <a:pt x="0" y="170014"/>
                  </a:lnTo>
                  <a:lnTo>
                    <a:pt x="5589" y="224961"/>
                  </a:lnTo>
                  <a:lnTo>
                    <a:pt x="9553" y="280875"/>
                  </a:lnTo>
                  <a:lnTo>
                    <a:pt x="10336" y="336980"/>
                  </a:lnTo>
                  <a:lnTo>
                    <a:pt x="10443" y="354521"/>
                  </a:lnTo>
                  <a:lnTo>
                    <a:pt x="4928" y="303347"/>
                  </a:lnTo>
                  <a:lnTo>
                    <a:pt x="973" y="244843"/>
                  </a:lnTo>
                  <a:lnTo>
                    <a:pt x="288" y="195288"/>
                  </a:lnTo>
                  <a:lnTo>
                    <a:pt x="85" y="143561"/>
                  </a:lnTo>
                  <a:lnTo>
                    <a:pt x="1195" y="93529"/>
                  </a:lnTo>
                  <a:lnTo>
                    <a:pt x="14657" y="32859"/>
                  </a:lnTo>
                  <a:lnTo>
                    <a:pt x="30339" y="6006"/>
                  </a:lnTo>
                  <a:lnTo>
                    <a:pt x="38943" y="1683"/>
                  </a:lnTo>
                  <a:lnTo>
                    <a:pt x="60982" y="0"/>
                  </a:lnTo>
                  <a:lnTo>
                    <a:pt x="94108" y="11218"/>
                  </a:lnTo>
                  <a:lnTo>
                    <a:pt x="109286" y="26074"/>
                  </a:lnTo>
                  <a:lnTo>
                    <a:pt x="128562" y="64207"/>
                  </a:lnTo>
                  <a:lnTo>
                    <a:pt x="130058" y="84720"/>
                  </a:lnTo>
                  <a:lnTo>
                    <a:pt x="125654" y="105535"/>
                  </a:lnTo>
                  <a:lnTo>
                    <a:pt x="115897" y="126484"/>
                  </a:lnTo>
                  <a:lnTo>
                    <a:pt x="100643" y="141255"/>
                  </a:lnTo>
                  <a:lnTo>
                    <a:pt x="91662" y="146831"/>
                  </a:lnTo>
                  <a:lnTo>
                    <a:pt x="72324" y="149907"/>
                  </a:lnTo>
                  <a:lnTo>
                    <a:pt x="21057" y="147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53388" y="221098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50433"/>
                  </a:lnTo>
                  <a:lnTo>
                    <a:pt x="1170" y="107750"/>
                  </a:lnTo>
                  <a:lnTo>
                    <a:pt x="7236" y="166847"/>
                  </a:lnTo>
                  <a:lnTo>
                    <a:pt x="9553" y="216202"/>
                  </a:lnTo>
                  <a:lnTo>
                    <a:pt x="10239" y="266181"/>
                  </a:lnTo>
                  <a:lnTo>
                    <a:pt x="10471" y="325583"/>
                  </a:lnTo>
                  <a:lnTo>
                    <a:pt x="10512" y="362021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37616" y="432974"/>
              <a:ext cx="147400" cy="163691"/>
            </a:xfrm>
            <a:custGeom>
              <a:avLst/>
              <a:gdLst/>
              <a:ahLst/>
              <a:cxnLst/>
              <a:rect l="0" t="0" r="0" b="0"/>
              <a:pathLst>
                <a:path w="147400" h="163691">
                  <a:moveTo>
                    <a:pt x="0" y="93450"/>
                  </a:moveTo>
                  <a:lnTo>
                    <a:pt x="55045" y="75492"/>
                  </a:lnTo>
                  <a:lnTo>
                    <a:pt x="114513" y="58301"/>
                  </a:lnTo>
                  <a:lnTo>
                    <a:pt x="123135" y="52470"/>
                  </a:lnTo>
                  <a:lnTo>
                    <a:pt x="135835" y="36632"/>
                  </a:lnTo>
                  <a:lnTo>
                    <a:pt x="137350" y="28666"/>
                  </a:lnTo>
                  <a:lnTo>
                    <a:pt x="136021" y="21015"/>
                  </a:lnTo>
                  <a:lnTo>
                    <a:pt x="132795" y="13574"/>
                  </a:lnTo>
                  <a:lnTo>
                    <a:pt x="125964" y="8614"/>
                  </a:lnTo>
                  <a:lnTo>
                    <a:pt x="93995" y="1633"/>
                  </a:lnTo>
                  <a:lnTo>
                    <a:pt x="68292" y="0"/>
                  </a:lnTo>
                  <a:lnTo>
                    <a:pt x="47509" y="5514"/>
                  </a:lnTo>
                  <a:lnTo>
                    <a:pt x="15104" y="28117"/>
                  </a:lnTo>
                  <a:lnTo>
                    <a:pt x="6713" y="47646"/>
                  </a:lnTo>
                  <a:lnTo>
                    <a:pt x="4154" y="71923"/>
                  </a:lnTo>
                  <a:lnTo>
                    <a:pt x="10459" y="110729"/>
                  </a:lnTo>
                  <a:lnTo>
                    <a:pt x="20636" y="133885"/>
                  </a:lnTo>
                  <a:lnTo>
                    <a:pt x="36078" y="149636"/>
                  </a:lnTo>
                  <a:lnTo>
                    <a:pt x="45109" y="155474"/>
                  </a:lnTo>
                  <a:lnTo>
                    <a:pt x="80176" y="163690"/>
                  </a:lnTo>
                  <a:lnTo>
                    <a:pt x="103484" y="159373"/>
                  </a:lnTo>
                  <a:lnTo>
                    <a:pt x="147399" y="146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27129" y="395613"/>
              <a:ext cx="400084" cy="186528"/>
            </a:xfrm>
            <a:custGeom>
              <a:avLst/>
              <a:gdLst/>
              <a:ahLst/>
              <a:cxnLst/>
              <a:rect l="0" t="0" r="0" b="0"/>
              <a:pathLst>
                <a:path w="400084" h="186528">
                  <a:moveTo>
                    <a:pt x="0" y="67640"/>
                  </a:moveTo>
                  <a:lnTo>
                    <a:pt x="3119" y="121785"/>
                  </a:lnTo>
                  <a:lnTo>
                    <a:pt x="9552" y="180142"/>
                  </a:lnTo>
                  <a:lnTo>
                    <a:pt x="10443" y="121499"/>
                  </a:lnTo>
                  <a:lnTo>
                    <a:pt x="16106" y="58890"/>
                  </a:lnTo>
                  <a:lnTo>
                    <a:pt x="21266" y="50108"/>
                  </a:lnTo>
                  <a:lnTo>
                    <a:pt x="36358" y="37232"/>
                  </a:lnTo>
                  <a:lnTo>
                    <a:pt x="45295" y="38009"/>
                  </a:lnTo>
                  <a:lnTo>
                    <a:pt x="64585" y="51351"/>
                  </a:lnTo>
                  <a:lnTo>
                    <a:pt x="102747" y="110173"/>
                  </a:lnTo>
                  <a:lnTo>
                    <a:pt x="117531" y="141464"/>
                  </a:lnTo>
                  <a:lnTo>
                    <a:pt x="120468" y="143762"/>
                  </a:lnTo>
                  <a:lnTo>
                    <a:pt x="122426" y="140615"/>
                  </a:lnTo>
                  <a:lnTo>
                    <a:pt x="132237" y="79376"/>
                  </a:lnTo>
                  <a:lnTo>
                    <a:pt x="137291" y="68445"/>
                  </a:lnTo>
                  <a:lnTo>
                    <a:pt x="152265" y="53180"/>
                  </a:lnTo>
                  <a:lnTo>
                    <a:pt x="161172" y="47472"/>
                  </a:lnTo>
                  <a:lnTo>
                    <a:pt x="169449" y="46006"/>
                  </a:lnTo>
                  <a:lnTo>
                    <a:pt x="177306" y="47368"/>
                  </a:lnTo>
                  <a:lnTo>
                    <a:pt x="192277" y="55121"/>
                  </a:lnTo>
                  <a:lnTo>
                    <a:pt x="206729" y="66366"/>
                  </a:lnTo>
                  <a:lnTo>
                    <a:pt x="233901" y="108289"/>
                  </a:lnTo>
                  <a:lnTo>
                    <a:pt x="255568" y="162204"/>
                  </a:lnTo>
                  <a:lnTo>
                    <a:pt x="259286" y="165778"/>
                  </a:lnTo>
                  <a:lnTo>
                    <a:pt x="262935" y="164651"/>
                  </a:lnTo>
                  <a:lnTo>
                    <a:pt x="317641" y="106898"/>
                  </a:lnTo>
                  <a:lnTo>
                    <a:pt x="376843" y="63018"/>
                  </a:lnTo>
                  <a:lnTo>
                    <a:pt x="388974" y="44529"/>
                  </a:lnTo>
                  <a:lnTo>
                    <a:pt x="390337" y="34685"/>
                  </a:lnTo>
                  <a:lnTo>
                    <a:pt x="385613" y="14389"/>
                  </a:lnTo>
                  <a:lnTo>
                    <a:pt x="378738" y="7573"/>
                  </a:lnTo>
                  <a:lnTo>
                    <a:pt x="358621" y="0"/>
                  </a:lnTo>
                  <a:lnTo>
                    <a:pt x="349045" y="320"/>
                  </a:lnTo>
                  <a:lnTo>
                    <a:pt x="332166" y="6915"/>
                  </a:lnTo>
                  <a:lnTo>
                    <a:pt x="316865" y="23884"/>
                  </a:lnTo>
                  <a:lnTo>
                    <a:pt x="304606" y="47023"/>
                  </a:lnTo>
                  <a:lnTo>
                    <a:pt x="299157" y="72905"/>
                  </a:lnTo>
                  <a:lnTo>
                    <a:pt x="301678" y="108195"/>
                  </a:lnTo>
                  <a:lnTo>
                    <a:pt x="314181" y="150390"/>
                  </a:lnTo>
                  <a:lnTo>
                    <a:pt x="325249" y="167199"/>
                  </a:lnTo>
                  <a:lnTo>
                    <a:pt x="341087" y="179349"/>
                  </a:lnTo>
                  <a:lnTo>
                    <a:pt x="350224" y="184227"/>
                  </a:lnTo>
                  <a:lnTo>
                    <a:pt x="369734" y="186527"/>
                  </a:lnTo>
                  <a:lnTo>
                    <a:pt x="400083" y="183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90383" y="421049"/>
              <a:ext cx="147400" cy="179076"/>
            </a:xfrm>
            <a:custGeom>
              <a:avLst/>
              <a:gdLst/>
              <a:ahLst/>
              <a:cxnLst/>
              <a:rect l="0" t="0" r="0" b="0"/>
              <a:pathLst>
                <a:path w="147400" h="179076">
                  <a:moveTo>
                    <a:pt x="0" y="52733"/>
                  </a:moveTo>
                  <a:lnTo>
                    <a:pt x="8333" y="101664"/>
                  </a:lnTo>
                  <a:lnTo>
                    <a:pt x="15684" y="155205"/>
                  </a:lnTo>
                  <a:lnTo>
                    <a:pt x="17475" y="157312"/>
                  </a:lnTo>
                  <a:lnTo>
                    <a:pt x="19995" y="133502"/>
                  </a:lnTo>
                  <a:lnTo>
                    <a:pt x="20846" y="79822"/>
                  </a:lnTo>
                  <a:lnTo>
                    <a:pt x="23303" y="49565"/>
                  </a:lnTo>
                  <a:lnTo>
                    <a:pt x="32193" y="24419"/>
                  </a:lnTo>
                  <a:lnTo>
                    <a:pt x="47063" y="7783"/>
                  </a:lnTo>
                  <a:lnTo>
                    <a:pt x="55942" y="1710"/>
                  </a:lnTo>
                  <a:lnTo>
                    <a:pt x="64201" y="0"/>
                  </a:lnTo>
                  <a:lnTo>
                    <a:pt x="72046" y="1200"/>
                  </a:lnTo>
                  <a:lnTo>
                    <a:pt x="87003" y="8772"/>
                  </a:lnTo>
                  <a:lnTo>
                    <a:pt x="108576" y="27359"/>
                  </a:lnTo>
                  <a:lnTo>
                    <a:pt x="133707" y="64488"/>
                  </a:lnTo>
                  <a:lnTo>
                    <a:pt x="141314" y="86034"/>
                  </a:lnTo>
                  <a:lnTo>
                    <a:pt x="146197" y="137993"/>
                  </a:lnTo>
                  <a:lnTo>
                    <a:pt x="147399" y="179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11915" y="157927"/>
              <a:ext cx="10096" cy="410612"/>
            </a:xfrm>
            <a:custGeom>
              <a:avLst/>
              <a:gdLst/>
              <a:ahLst/>
              <a:cxnLst/>
              <a:rect l="0" t="0" r="0" b="0"/>
              <a:pathLst>
                <a:path w="10096" h="410612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6887" y="159906"/>
                  </a:lnTo>
                  <a:lnTo>
                    <a:pt x="9144" y="213106"/>
                  </a:lnTo>
                  <a:lnTo>
                    <a:pt x="9813" y="266433"/>
                  </a:lnTo>
                  <a:lnTo>
                    <a:pt x="10011" y="318109"/>
                  </a:lnTo>
                  <a:lnTo>
                    <a:pt x="10078" y="378085"/>
                  </a:lnTo>
                  <a:lnTo>
                    <a:pt x="1009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16725" y="326383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3010" y="0"/>
                  </a:lnTo>
                  <a:lnTo>
                    <a:pt x="111600" y="7236"/>
                  </a:lnTo>
                  <a:lnTo>
                    <a:pt x="5007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23994" y="396170"/>
              <a:ext cx="134970" cy="228270"/>
            </a:xfrm>
            <a:custGeom>
              <a:avLst/>
              <a:gdLst/>
              <a:ahLst/>
              <a:cxnLst/>
              <a:rect l="0" t="0" r="0" b="0"/>
              <a:pathLst>
                <a:path w="134970" h="228270">
                  <a:moveTo>
                    <a:pt x="113912" y="24969"/>
                  </a:moveTo>
                  <a:lnTo>
                    <a:pt x="95931" y="9328"/>
                  </a:lnTo>
                  <a:lnTo>
                    <a:pt x="79015" y="1250"/>
                  </a:lnTo>
                  <a:lnTo>
                    <a:pt x="59798" y="0"/>
                  </a:lnTo>
                  <a:lnTo>
                    <a:pt x="40728" y="4513"/>
                  </a:lnTo>
                  <a:lnTo>
                    <a:pt x="24454" y="14318"/>
                  </a:lnTo>
                  <a:lnTo>
                    <a:pt x="12542" y="29594"/>
                  </a:lnTo>
                  <a:lnTo>
                    <a:pt x="7727" y="38581"/>
                  </a:lnTo>
                  <a:lnTo>
                    <a:pt x="0" y="93862"/>
                  </a:lnTo>
                  <a:lnTo>
                    <a:pt x="1002" y="135719"/>
                  </a:lnTo>
                  <a:lnTo>
                    <a:pt x="15077" y="169698"/>
                  </a:lnTo>
                  <a:lnTo>
                    <a:pt x="47619" y="210159"/>
                  </a:lnTo>
                  <a:lnTo>
                    <a:pt x="73993" y="226200"/>
                  </a:lnTo>
                  <a:lnTo>
                    <a:pt x="93831" y="228269"/>
                  </a:lnTo>
                  <a:lnTo>
                    <a:pt x="134969" y="225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03500" y="429176"/>
              <a:ext cx="197620" cy="188430"/>
            </a:xfrm>
            <a:custGeom>
              <a:avLst/>
              <a:gdLst/>
              <a:ahLst/>
              <a:cxnLst/>
              <a:rect l="0" t="0" r="0" b="0"/>
              <a:pathLst>
                <a:path w="197620" h="188430">
                  <a:moveTo>
                    <a:pt x="113390" y="76191"/>
                  </a:moveTo>
                  <a:lnTo>
                    <a:pt x="98818" y="33500"/>
                  </a:lnTo>
                  <a:lnTo>
                    <a:pt x="93147" y="23164"/>
                  </a:lnTo>
                  <a:lnTo>
                    <a:pt x="77487" y="8560"/>
                  </a:lnTo>
                  <a:lnTo>
                    <a:pt x="68398" y="3028"/>
                  </a:lnTo>
                  <a:lnTo>
                    <a:pt x="48940" y="0"/>
                  </a:lnTo>
                  <a:lnTo>
                    <a:pt x="38838" y="831"/>
                  </a:lnTo>
                  <a:lnTo>
                    <a:pt x="30933" y="4894"/>
                  </a:lnTo>
                  <a:lnTo>
                    <a:pt x="19031" y="18767"/>
                  </a:lnTo>
                  <a:lnTo>
                    <a:pt x="5754" y="46309"/>
                  </a:lnTo>
                  <a:lnTo>
                    <a:pt x="0" y="82285"/>
                  </a:lnTo>
                  <a:lnTo>
                    <a:pt x="3884" y="116991"/>
                  </a:lnTo>
                  <a:lnTo>
                    <a:pt x="18033" y="155091"/>
                  </a:lnTo>
                  <a:lnTo>
                    <a:pt x="42632" y="184837"/>
                  </a:lnTo>
                  <a:lnTo>
                    <a:pt x="52181" y="188396"/>
                  </a:lnTo>
                  <a:lnTo>
                    <a:pt x="62055" y="188429"/>
                  </a:lnTo>
                  <a:lnTo>
                    <a:pt x="72148" y="186112"/>
                  </a:lnTo>
                  <a:lnTo>
                    <a:pt x="80046" y="179887"/>
                  </a:lnTo>
                  <a:lnTo>
                    <a:pt x="91942" y="160493"/>
                  </a:lnTo>
                  <a:lnTo>
                    <a:pt x="107940" y="108745"/>
                  </a:lnTo>
                  <a:lnTo>
                    <a:pt x="111776" y="70889"/>
                  </a:lnTo>
                  <a:lnTo>
                    <a:pt x="112314" y="71487"/>
                  </a:lnTo>
                  <a:lnTo>
                    <a:pt x="112673" y="76564"/>
                  </a:lnTo>
                  <a:lnTo>
                    <a:pt x="124356" y="100478"/>
                  </a:lnTo>
                  <a:lnTo>
                    <a:pt x="162870" y="146049"/>
                  </a:lnTo>
                  <a:lnTo>
                    <a:pt x="197619" y="170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06058" y="433969"/>
              <a:ext cx="131932" cy="176684"/>
            </a:xfrm>
            <a:custGeom>
              <a:avLst/>
              <a:gdLst/>
              <a:ahLst/>
              <a:cxnLst/>
              <a:rect l="0" t="0" r="0" b="0"/>
              <a:pathLst>
                <a:path w="131932" h="176684">
                  <a:moveTo>
                    <a:pt x="5589" y="29284"/>
                  </a:moveTo>
                  <a:lnTo>
                    <a:pt x="0" y="46052"/>
                  </a:lnTo>
                  <a:lnTo>
                    <a:pt x="2113" y="78836"/>
                  </a:lnTo>
                  <a:lnTo>
                    <a:pt x="13308" y="131836"/>
                  </a:lnTo>
                  <a:lnTo>
                    <a:pt x="21004" y="165215"/>
                  </a:lnTo>
                  <a:lnTo>
                    <a:pt x="20545" y="165528"/>
                  </a:lnTo>
                  <a:lnTo>
                    <a:pt x="11403" y="135226"/>
                  </a:lnTo>
                  <a:lnTo>
                    <a:pt x="6737" y="83010"/>
                  </a:lnTo>
                  <a:lnTo>
                    <a:pt x="8269" y="36884"/>
                  </a:lnTo>
                  <a:lnTo>
                    <a:pt x="16919" y="11605"/>
                  </a:lnTo>
                  <a:lnTo>
                    <a:pt x="24840" y="4630"/>
                  </a:lnTo>
                  <a:lnTo>
                    <a:pt x="34801" y="1150"/>
                  </a:lnTo>
                  <a:lnTo>
                    <a:pt x="46120" y="0"/>
                  </a:lnTo>
                  <a:lnTo>
                    <a:pt x="68057" y="8080"/>
                  </a:lnTo>
                  <a:lnTo>
                    <a:pt x="87165" y="23370"/>
                  </a:lnTo>
                  <a:lnTo>
                    <a:pt x="104499" y="51708"/>
                  </a:lnTo>
                  <a:lnTo>
                    <a:pt x="127000" y="114802"/>
                  </a:lnTo>
                  <a:lnTo>
                    <a:pt x="131931" y="176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64373" y="178984"/>
              <a:ext cx="212750" cy="428466"/>
            </a:xfrm>
            <a:custGeom>
              <a:avLst/>
              <a:gdLst/>
              <a:ahLst/>
              <a:cxnLst/>
              <a:rect l="0" t="0" r="0" b="0"/>
              <a:pathLst>
                <a:path w="212750" h="428466">
                  <a:moveTo>
                    <a:pt x="0" y="0"/>
                  </a:moveTo>
                  <a:lnTo>
                    <a:pt x="1170" y="49263"/>
                  </a:lnTo>
                  <a:lnTo>
                    <a:pt x="8406" y="98174"/>
                  </a:lnTo>
                  <a:lnTo>
                    <a:pt x="17958" y="145162"/>
                  </a:lnTo>
                  <a:lnTo>
                    <a:pt x="27027" y="201328"/>
                  </a:lnTo>
                  <a:lnTo>
                    <a:pt x="31404" y="253195"/>
                  </a:lnTo>
                  <a:lnTo>
                    <a:pt x="39652" y="306467"/>
                  </a:lnTo>
                  <a:lnTo>
                    <a:pt x="47217" y="361704"/>
                  </a:lnTo>
                  <a:lnTo>
                    <a:pt x="51035" y="403659"/>
                  </a:lnTo>
                  <a:lnTo>
                    <a:pt x="50401" y="409486"/>
                  </a:lnTo>
                  <a:lnTo>
                    <a:pt x="48808" y="409861"/>
                  </a:lnTo>
                  <a:lnTo>
                    <a:pt x="46577" y="406602"/>
                  </a:lnTo>
                  <a:lnTo>
                    <a:pt x="35759" y="367749"/>
                  </a:lnTo>
                  <a:lnTo>
                    <a:pt x="35529" y="315014"/>
                  </a:lnTo>
                  <a:lnTo>
                    <a:pt x="41527" y="288575"/>
                  </a:lnTo>
                  <a:lnTo>
                    <a:pt x="51991" y="265126"/>
                  </a:lnTo>
                  <a:lnTo>
                    <a:pt x="67561" y="249245"/>
                  </a:lnTo>
                  <a:lnTo>
                    <a:pt x="76626" y="243372"/>
                  </a:lnTo>
                  <a:lnTo>
                    <a:pt x="111741" y="235107"/>
                  </a:lnTo>
                  <a:lnTo>
                    <a:pt x="135060" y="239413"/>
                  </a:lnTo>
                  <a:lnTo>
                    <a:pt x="164800" y="254991"/>
                  </a:lnTo>
                  <a:lnTo>
                    <a:pt x="180869" y="270087"/>
                  </a:lnTo>
                  <a:lnTo>
                    <a:pt x="201900" y="304894"/>
                  </a:lnTo>
                  <a:lnTo>
                    <a:pt x="211785" y="331260"/>
                  </a:lnTo>
                  <a:lnTo>
                    <a:pt x="212749" y="372412"/>
                  </a:lnTo>
                  <a:lnTo>
                    <a:pt x="205299" y="394024"/>
                  </a:lnTo>
                  <a:lnTo>
                    <a:pt x="200037" y="403062"/>
                  </a:lnTo>
                  <a:lnTo>
                    <a:pt x="184832" y="416225"/>
                  </a:lnTo>
                  <a:lnTo>
                    <a:pt x="165205" y="424805"/>
                  </a:lnTo>
                  <a:lnTo>
                    <a:pt x="129018" y="428465"/>
                  </a:lnTo>
                  <a:lnTo>
                    <a:pt x="106474" y="425175"/>
                  </a:lnTo>
                  <a:lnTo>
                    <a:pt x="90996" y="416694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20162" y="372981"/>
              <a:ext cx="154823" cy="220512"/>
            </a:xfrm>
            <a:custGeom>
              <a:avLst/>
              <a:gdLst/>
              <a:ahLst/>
              <a:cxnLst/>
              <a:rect l="0" t="0" r="0" b="0"/>
              <a:pathLst>
                <a:path w="154823" h="220512">
                  <a:moveTo>
                    <a:pt x="28480" y="111329"/>
                  </a:moveTo>
                  <a:lnTo>
                    <a:pt x="82355" y="93371"/>
                  </a:lnTo>
                  <a:lnTo>
                    <a:pt x="111904" y="81962"/>
                  </a:lnTo>
                  <a:lnTo>
                    <a:pt x="128338" y="70591"/>
                  </a:lnTo>
                  <a:lnTo>
                    <a:pt x="132487" y="61944"/>
                  </a:lnTo>
                  <a:lnTo>
                    <a:pt x="133977" y="39857"/>
                  </a:lnTo>
                  <a:lnTo>
                    <a:pt x="130397" y="29756"/>
                  </a:lnTo>
                  <a:lnTo>
                    <a:pt x="117060" y="12294"/>
                  </a:lnTo>
                  <a:lnTo>
                    <a:pt x="96315" y="2973"/>
                  </a:lnTo>
                  <a:lnTo>
                    <a:pt x="72667" y="0"/>
                  </a:lnTo>
                  <a:lnTo>
                    <a:pt x="50459" y="2578"/>
                  </a:lnTo>
                  <a:lnTo>
                    <a:pt x="32010" y="10743"/>
                  </a:lnTo>
                  <a:lnTo>
                    <a:pt x="23814" y="16196"/>
                  </a:lnTo>
                  <a:lnTo>
                    <a:pt x="11589" y="31613"/>
                  </a:lnTo>
                  <a:lnTo>
                    <a:pt x="3425" y="51333"/>
                  </a:lnTo>
                  <a:lnTo>
                    <a:pt x="0" y="89913"/>
                  </a:lnTo>
                  <a:lnTo>
                    <a:pt x="8730" y="148520"/>
                  </a:lnTo>
                  <a:lnTo>
                    <a:pt x="11804" y="160690"/>
                  </a:lnTo>
                  <a:lnTo>
                    <a:pt x="24578" y="180450"/>
                  </a:lnTo>
                  <a:lnTo>
                    <a:pt x="41954" y="195862"/>
                  </a:lnTo>
                  <a:lnTo>
                    <a:pt x="92039" y="219240"/>
                  </a:lnTo>
                  <a:lnTo>
                    <a:pt x="112881" y="220511"/>
                  </a:lnTo>
                  <a:lnTo>
                    <a:pt x="154822" y="216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616913" y="357968"/>
            <a:ext cx="1363689" cy="254953"/>
            <a:chOff x="6616913" y="357968"/>
            <a:chExt cx="1363689" cy="254953"/>
          </a:xfrm>
        </p:grpSpPr>
        <p:sp>
          <p:nvSpPr>
            <p:cNvPr id="29" name="Freeform 28"/>
            <p:cNvSpPr/>
            <p:nvPr/>
          </p:nvSpPr>
          <p:spPr>
            <a:xfrm>
              <a:off x="6616913" y="360417"/>
              <a:ext cx="247668" cy="228724"/>
            </a:xfrm>
            <a:custGeom>
              <a:avLst/>
              <a:gdLst/>
              <a:ahLst/>
              <a:cxnLst/>
              <a:rect l="0" t="0" r="0" b="0"/>
              <a:pathLst>
                <a:path w="247668" h="228724">
                  <a:moveTo>
                    <a:pt x="121325" y="102836"/>
                  </a:moveTo>
                  <a:lnTo>
                    <a:pt x="103367" y="48961"/>
                  </a:lnTo>
                  <a:lnTo>
                    <a:pt x="91958" y="19413"/>
                  </a:lnTo>
                  <a:lnTo>
                    <a:pt x="80587" y="2978"/>
                  </a:lnTo>
                  <a:lnTo>
                    <a:pt x="73109" y="0"/>
                  </a:lnTo>
                  <a:lnTo>
                    <a:pt x="64615" y="353"/>
                  </a:lnTo>
                  <a:lnTo>
                    <a:pt x="55443" y="2929"/>
                  </a:lnTo>
                  <a:lnTo>
                    <a:pt x="39012" y="15149"/>
                  </a:lnTo>
                  <a:lnTo>
                    <a:pt x="31354" y="23321"/>
                  </a:lnTo>
                  <a:lnTo>
                    <a:pt x="14989" y="62769"/>
                  </a:lnTo>
                  <a:lnTo>
                    <a:pt x="6214" y="120095"/>
                  </a:lnTo>
                  <a:lnTo>
                    <a:pt x="0" y="162412"/>
                  </a:lnTo>
                  <a:lnTo>
                    <a:pt x="2282" y="190536"/>
                  </a:lnTo>
                  <a:lnTo>
                    <a:pt x="10315" y="212394"/>
                  </a:lnTo>
                  <a:lnTo>
                    <a:pt x="15733" y="221498"/>
                  </a:lnTo>
                  <a:lnTo>
                    <a:pt x="22855" y="226398"/>
                  </a:lnTo>
                  <a:lnTo>
                    <a:pt x="40126" y="228723"/>
                  </a:lnTo>
                  <a:lnTo>
                    <a:pt x="48475" y="225365"/>
                  </a:lnTo>
                  <a:lnTo>
                    <a:pt x="63990" y="212276"/>
                  </a:lnTo>
                  <a:lnTo>
                    <a:pt x="80291" y="173997"/>
                  </a:lnTo>
                  <a:lnTo>
                    <a:pt x="87873" y="117066"/>
                  </a:lnTo>
                  <a:lnTo>
                    <a:pt x="88911" y="88884"/>
                  </a:lnTo>
                  <a:lnTo>
                    <a:pt x="90357" y="84176"/>
                  </a:lnTo>
                  <a:lnTo>
                    <a:pt x="92491" y="85717"/>
                  </a:lnTo>
                  <a:lnTo>
                    <a:pt x="129121" y="145797"/>
                  </a:lnTo>
                  <a:lnTo>
                    <a:pt x="157744" y="184892"/>
                  </a:lnTo>
                  <a:lnTo>
                    <a:pt x="195979" y="206306"/>
                  </a:lnTo>
                  <a:lnTo>
                    <a:pt x="223774" y="214992"/>
                  </a:lnTo>
                  <a:lnTo>
                    <a:pt x="247667" y="218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58039" y="389289"/>
              <a:ext cx="185568" cy="210836"/>
            </a:xfrm>
            <a:custGeom>
              <a:avLst/>
              <a:gdLst/>
              <a:ahLst/>
              <a:cxnLst/>
              <a:rect l="0" t="0" r="0" b="0"/>
              <a:pathLst>
                <a:path w="185568" h="210836">
                  <a:moveTo>
                    <a:pt x="6583" y="42379"/>
                  </a:moveTo>
                  <a:lnTo>
                    <a:pt x="6583" y="96523"/>
                  </a:lnTo>
                  <a:lnTo>
                    <a:pt x="13818" y="158174"/>
                  </a:lnTo>
                  <a:lnTo>
                    <a:pt x="15647" y="184310"/>
                  </a:lnTo>
                  <a:lnTo>
                    <a:pt x="14966" y="188472"/>
                  </a:lnTo>
                  <a:lnTo>
                    <a:pt x="13341" y="186568"/>
                  </a:lnTo>
                  <a:lnTo>
                    <a:pt x="237" y="136279"/>
                  </a:lnTo>
                  <a:lnTo>
                    <a:pt x="0" y="75528"/>
                  </a:lnTo>
                  <a:lnTo>
                    <a:pt x="10872" y="23711"/>
                  </a:lnTo>
                  <a:lnTo>
                    <a:pt x="16461" y="14726"/>
                  </a:lnTo>
                  <a:lnTo>
                    <a:pt x="32030" y="1623"/>
                  </a:lnTo>
                  <a:lnTo>
                    <a:pt x="42265" y="0"/>
                  </a:lnTo>
                  <a:lnTo>
                    <a:pt x="66115" y="4437"/>
                  </a:lnTo>
                  <a:lnTo>
                    <a:pt x="94672" y="20088"/>
                  </a:lnTo>
                  <a:lnTo>
                    <a:pt x="125282" y="47508"/>
                  </a:lnTo>
                  <a:lnTo>
                    <a:pt x="150739" y="85506"/>
                  </a:lnTo>
                  <a:lnTo>
                    <a:pt x="171102" y="144504"/>
                  </a:lnTo>
                  <a:lnTo>
                    <a:pt x="182364" y="186034"/>
                  </a:lnTo>
                  <a:lnTo>
                    <a:pt x="185567" y="210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77927" y="376007"/>
              <a:ext cx="194347" cy="220605"/>
            </a:xfrm>
            <a:custGeom>
              <a:avLst/>
              <a:gdLst/>
              <a:ahLst/>
              <a:cxnLst/>
              <a:rect l="0" t="0" r="0" b="0"/>
              <a:pathLst>
                <a:path w="194347" h="220605">
                  <a:moveTo>
                    <a:pt x="113078" y="13547"/>
                  </a:moveTo>
                  <a:lnTo>
                    <a:pt x="96310" y="2369"/>
                  </a:lnTo>
                  <a:lnTo>
                    <a:pt x="78719" y="0"/>
                  </a:lnTo>
                  <a:lnTo>
                    <a:pt x="69115" y="1006"/>
                  </a:lnTo>
                  <a:lnTo>
                    <a:pt x="52204" y="8363"/>
                  </a:lnTo>
                  <a:lnTo>
                    <a:pt x="36890" y="20602"/>
                  </a:lnTo>
                  <a:lnTo>
                    <a:pt x="16285" y="47223"/>
                  </a:lnTo>
                  <a:lnTo>
                    <a:pt x="6498" y="67118"/>
                  </a:lnTo>
                  <a:lnTo>
                    <a:pt x="0" y="109229"/>
                  </a:lnTo>
                  <a:lnTo>
                    <a:pt x="9254" y="153161"/>
                  </a:lnTo>
                  <a:lnTo>
                    <a:pt x="26813" y="190225"/>
                  </a:lnTo>
                  <a:lnTo>
                    <a:pt x="46273" y="206324"/>
                  </a:lnTo>
                  <a:lnTo>
                    <a:pt x="71688" y="216209"/>
                  </a:lnTo>
                  <a:lnTo>
                    <a:pt x="116542" y="220604"/>
                  </a:lnTo>
                  <a:lnTo>
                    <a:pt x="141524" y="217486"/>
                  </a:lnTo>
                  <a:lnTo>
                    <a:pt x="161206" y="205962"/>
                  </a:lnTo>
                  <a:lnTo>
                    <a:pt x="176582" y="189142"/>
                  </a:lnTo>
                  <a:lnTo>
                    <a:pt x="187315" y="169968"/>
                  </a:lnTo>
                  <a:lnTo>
                    <a:pt x="194346" y="128264"/>
                  </a:lnTo>
                  <a:lnTo>
                    <a:pt x="189752" y="101967"/>
                  </a:lnTo>
                  <a:lnTo>
                    <a:pt x="168452" y="46854"/>
                  </a:lnTo>
                  <a:lnTo>
                    <a:pt x="156796" y="29910"/>
                  </a:lnTo>
                  <a:lnTo>
                    <a:pt x="140697" y="17700"/>
                  </a:lnTo>
                  <a:lnTo>
                    <a:pt x="102549" y="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28526" y="357968"/>
              <a:ext cx="155712" cy="244914"/>
            </a:xfrm>
            <a:custGeom>
              <a:avLst/>
              <a:gdLst/>
              <a:ahLst/>
              <a:cxnLst/>
              <a:rect l="0" t="0" r="0" b="0"/>
              <a:pathLst>
                <a:path w="155712" h="244914">
                  <a:moveTo>
                    <a:pt x="9878" y="42114"/>
                  </a:moveTo>
                  <a:lnTo>
                    <a:pt x="2642" y="69670"/>
                  </a:lnTo>
                  <a:lnTo>
                    <a:pt x="0" y="129013"/>
                  </a:lnTo>
                  <a:lnTo>
                    <a:pt x="1978" y="161454"/>
                  </a:lnTo>
                  <a:lnTo>
                    <a:pt x="16246" y="203686"/>
                  </a:lnTo>
                  <a:lnTo>
                    <a:pt x="28696" y="223499"/>
                  </a:lnTo>
                  <a:lnTo>
                    <a:pt x="45148" y="236983"/>
                  </a:lnTo>
                  <a:lnTo>
                    <a:pt x="54449" y="242217"/>
                  </a:lnTo>
                  <a:lnTo>
                    <a:pt x="77260" y="244913"/>
                  </a:lnTo>
                  <a:lnTo>
                    <a:pt x="89895" y="243994"/>
                  </a:lnTo>
                  <a:lnTo>
                    <a:pt x="110172" y="233614"/>
                  </a:lnTo>
                  <a:lnTo>
                    <a:pt x="125812" y="217302"/>
                  </a:lnTo>
                  <a:lnTo>
                    <a:pt x="149350" y="167956"/>
                  </a:lnTo>
                  <a:lnTo>
                    <a:pt x="155711" y="117838"/>
                  </a:lnTo>
                  <a:lnTo>
                    <a:pt x="153848" y="65998"/>
                  </a:lnTo>
                  <a:lnTo>
                    <a:pt x="142613" y="32423"/>
                  </a:lnTo>
                  <a:lnTo>
                    <a:pt x="1256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59503" y="359918"/>
              <a:ext cx="221099" cy="253003"/>
            </a:xfrm>
            <a:custGeom>
              <a:avLst/>
              <a:gdLst/>
              <a:ahLst/>
              <a:cxnLst/>
              <a:rect l="0" t="0" r="0" b="0"/>
              <a:pathLst>
                <a:path w="221099" h="253003">
                  <a:moveTo>
                    <a:pt x="0" y="113864"/>
                  </a:moveTo>
                  <a:lnTo>
                    <a:pt x="5588" y="172481"/>
                  </a:lnTo>
                  <a:lnTo>
                    <a:pt x="17957" y="225485"/>
                  </a:lnTo>
                  <a:lnTo>
                    <a:pt x="25857" y="253002"/>
                  </a:lnTo>
                  <a:lnTo>
                    <a:pt x="23970" y="248233"/>
                  </a:lnTo>
                  <a:lnTo>
                    <a:pt x="21440" y="195452"/>
                  </a:lnTo>
                  <a:lnTo>
                    <a:pt x="21132" y="135829"/>
                  </a:lnTo>
                  <a:lnTo>
                    <a:pt x="23411" y="76132"/>
                  </a:lnTo>
                  <a:lnTo>
                    <a:pt x="43965" y="22399"/>
                  </a:lnTo>
                  <a:lnTo>
                    <a:pt x="50367" y="10774"/>
                  </a:lnTo>
                  <a:lnTo>
                    <a:pt x="59314" y="4193"/>
                  </a:lnTo>
                  <a:lnTo>
                    <a:pt x="81733" y="0"/>
                  </a:lnTo>
                  <a:lnTo>
                    <a:pt x="101056" y="5156"/>
                  </a:lnTo>
                  <a:lnTo>
                    <a:pt x="118613" y="17586"/>
                  </a:lnTo>
                  <a:lnTo>
                    <a:pt x="155361" y="63694"/>
                  </a:lnTo>
                  <a:lnTo>
                    <a:pt x="185448" y="123332"/>
                  </a:lnTo>
                  <a:lnTo>
                    <a:pt x="212388" y="182484"/>
                  </a:lnTo>
                  <a:lnTo>
                    <a:pt x="219951" y="238512"/>
                  </a:lnTo>
                  <a:lnTo>
                    <a:pt x="221098" y="250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106943" y="336338"/>
            <a:ext cx="684353" cy="390129"/>
            <a:chOff x="8106943" y="336338"/>
            <a:chExt cx="684353" cy="390129"/>
          </a:xfrm>
        </p:grpSpPr>
        <p:sp>
          <p:nvSpPr>
            <p:cNvPr id="35" name="Freeform 34"/>
            <p:cNvSpPr/>
            <p:nvPr/>
          </p:nvSpPr>
          <p:spPr>
            <a:xfrm>
              <a:off x="8106943" y="547481"/>
              <a:ext cx="32408" cy="178986"/>
            </a:xfrm>
            <a:custGeom>
              <a:avLst/>
              <a:gdLst/>
              <a:ahLst/>
              <a:cxnLst/>
              <a:rect l="0" t="0" r="0" b="0"/>
              <a:pathLst>
                <a:path w="32408" h="178986">
                  <a:moveTo>
                    <a:pt x="0" y="0"/>
                  </a:moveTo>
                  <a:lnTo>
                    <a:pt x="29308" y="29309"/>
                  </a:lnTo>
                  <a:lnTo>
                    <a:pt x="32407" y="37087"/>
                  </a:lnTo>
                  <a:lnTo>
                    <a:pt x="31925" y="96131"/>
                  </a:lnTo>
                  <a:lnTo>
                    <a:pt x="23246" y="15048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74338" y="336338"/>
              <a:ext cx="216958" cy="216173"/>
            </a:xfrm>
            <a:custGeom>
              <a:avLst/>
              <a:gdLst/>
              <a:ahLst/>
              <a:cxnLst/>
              <a:rect l="0" t="0" r="0" b="0"/>
              <a:pathLst>
                <a:path w="216958" h="216173">
                  <a:moveTo>
                    <a:pt x="111672" y="137444"/>
                  </a:moveTo>
                  <a:lnTo>
                    <a:pt x="120005" y="99966"/>
                  </a:lnTo>
                  <a:lnTo>
                    <a:pt x="118430" y="65118"/>
                  </a:lnTo>
                  <a:lnTo>
                    <a:pt x="112337" y="44468"/>
                  </a:lnTo>
                  <a:lnTo>
                    <a:pt x="82759" y="4780"/>
                  </a:lnTo>
                  <a:lnTo>
                    <a:pt x="74849" y="1038"/>
                  </a:lnTo>
                  <a:lnTo>
                    <a:pt x="56702" y="0"/>
                  </a:lnTo>
                  <a:lnTo>
                    <a:pt x="48119" y="3701"/>
                  </a:lnTo>
                  <a:lnTo>
                    <a:pt x="32343" y="17171"/>
                  </a:lnTo>
                  <a:lnTo>
                    <a:pt x="15898" y="44486"/>
                  </a:lnTo>
                  <a:lnTo>
                    <a:pt x="1030" y="94732"/>
                  </a:lnTo>
                  <a:lnTo>
                    <a:pt x="0" y="156650"/>
                  </a:lnTo>
                  <a:lnTo>
                    <a:pt x="5888" y="183414"/>
                  </a:lnTo>
                  <a:lnTo>
                    <a:pt x="16304" y="203109"/>
                  </a:lnTo>
                  <a:lnTo>
                    <a:pt x="24696" y="209297"/>
                  </a:lnTo>
                  <a:lnTo>
                    <a:pt x="46500" y="216172"/>
                  </a:lnTo>
                  <a:lnTo>
                    <a:pt x="56525" y="215665"/>
                  </a:lnTo>
                  <a:lnTo>
                    <a:pt x="73904" y="208864"/>
                  </a:lnTo>
                  <a:lnTo>
                    <a:pt x="96842" y="186291"/>
                  </a:lnTo>
                  <a:lnTo>
                    <a:pt x="112867" y="157376"/>
                  </a:lnTo>
                  <a:lnTo>
                    <a:pt x="120971" y="94258"/>
                  </a:lnTo>
                  <a:lnTo>
                    <a:pt x="121380" y="80577"/>
                  </a:lnTo>
                  <a:lnTo>
                    <a:pt x="122824" y="76136"/>
                  </a:lnTo>
                  <a:lnTo>
                    <a:pt x="124955" y="77855"/>
                  </a:lnTo>
                  <a:lnTo>
                    <a:pt x="146928" y="138270"/>
                  </a:lnTo>
                  <a:lnTo>
                    <a:pt x="160097" y="155748"/>
                  </a:lnTo>
                  <a:lnTo>
                    <a:pt x="177648" y="170146"/>
                  </a:lnTo>
                  <a:lnTo>
                    <a:pt x="216957" y="190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047260" y="924461"/>
            <a:ext cx="5187783" cy="623229"/>
            <a:chOff x="1047260" y="924461"/>
            <a:chExt cx="5187783" cy="623229"/>
          </a:xfrm>
        </p:grpSpPr>
        <p:sp>
          <p:nvSpPr>
            <p:cNvPr id="38" name="Freeform 37"/>
            <p:cNvSpPr/>
            <p:nvPr/>
          </p:nvSpPr>
          <p:spPr>
            <a:xfrm>
              <a:off x="1137077" y="1189720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2724" y="48931"/>
                  </a:lnTo>
                  <a:lnTo>
                    <a:pt x="8060" y="96776"/>
                  </a:lnTo>
                  <a:lnTo>
                    <a:pt x="1592" y="159756"/>
                  </a:lnTo>
                  <a:lnTo>
                    <a:pt x="472" y="214231"/>
                  </a:lnTo>
                  <a:lnTo>
                    <a:pt x="140" y="269236"/>
                  </a:lnTo>
                  <a:lnTo>
                    <a:pt x="28" y="32831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47260" y="1076604"/>
              <a:ext cx="262708" cy="228930"/>
            </a:xfrm>
            <a:custGeom>
              <a:avLst/>
              <a:gdLst/>
              <a:ahLst/>
              <a:cxnLst/>
              <a:rect l="0" t="0" r="0" b="0"/>
              <a:pathLst>
                <a:path w="262708" h="228930">
                  <a:moveTo>
                    <a:pt x="5589" y="102587"/>
                  </a:moveTo>
                  <a:lnTo>
                    <a:pt x="0" y="85820"/>
                  </a:lnTo>
                  <a:lnTo>
                    <a:pt x="693" y="78541"/>
                  </a:lnTo>
                  <a:lnTo>
                    <a:pt x="7703" y="64214"/>
                  </a:lnTo>
                  <a:lnTo>
                    <a:pt x="44687" y="21889"/>
                  </a:lnTo>
                  <a:lnTo>
                    <a:pt x="76575" y="6407"/>
                  </a:lnTo>
                  <a:lnTo>
                    <a:pt x="115660" y="0"/>
                  </a:lnTo>
                  <a:lnTo>
                    <a:pt x="162382" y="6241"/>
                  </a:lnTo>
                  <a:lnTo>
                    <a:pt x="205407" y="21858"/>
                  </a:lnTo>
                  <a:lnTo>
                    <a:pt x="216010" y="27711"/>
                  </a:lnTo>
                  <a:lnTo>
                    <a:pt x="230911" y="43572"/>
                  </a:lnTo>
                  <a:lnTo>
                    <a:pt x="257720" y="102952"/>
                  </a:lnTo>
                  <a:lnTo>
                    <a:pt x="262707" y="123806"/>
                  </a:lnTo>
                  <a:lnTo>
                    <a:pt x="261023" y="144773"/>
                  </a:lnTo>
                  <a:lnTo>
                    <a:pt x="247910" y="176308"/>
                  </a:lnTo>
                  <a:lnTo>
                    <a:pt x="223617" y="202289"/>
                  </a:lnTo>
                  <a:lnTo>
                    <a:pt x="194193" y="219216"/>
                  </a:lnTo>
                  <a:lnTo>
                    <a:pt x="140246" y="227650"/>
                  </a:lnTo>
                  <a:lnTo>
                    <a:pt x="121403" y="228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79233" y="1105492"/>
              <a:ext cx="136871" cy="203489"/>
            </a:xfrm>
            <a:custGeom>
              <a:avLst/>
              <a:gdLst/>
              <a:ahLst/>
              <a:cxnLst/>
              <a:rect l="0" t="0" r="0" b="0"/>
              <a:pathLst>
                <a:path w="136871" h="203489">
                  <a:moveTo>
                    <a:pt x="0" y="73699"/>
                  </a:moveTo>
                  <a:lnTo>
                    <a:pt x="14654" y="135792"/>
                  </a:lnTo>
                  <a:lnTo>
                    <a:pt x="31666" y="189371"/>
                  </a:lnTo>
                  <a:lnTo>
                    <a:pt x="36301" y="203488"/>
                  </a:lnTo>
                  <a:lnTo>
                    <a:pt x="20511" y="147947"/>
                  </a:lnTo>
                  <a:lnTo>
                    <a:pt x="13486" y="112856"/>
                  </a:lnTo>
                  <a:lnTo>
                    <a:pt x="14524" y="72823"/>
                  </a:lnTo>
                  <a:lnTo>
                    <a:pt x="20493" y="47574"/>
                  </a:lnTo>
                  <a:lnTo>
                    <a:pt x="30945" y="28553"/>
                  </a:lnTo>
                  <a:lnTo>
                    <a:pt x="49628" y="15420"/>
                  </a:lnTo>
                  <a:lnTo>
                    <a:pt x="73529" y="685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31374" y="1126549"/>
              <a:ext cx="188041" cy="169305"/>
            </a:xfrm>
            <a:custGeom>
              <a:avLst/>
              <a:gdLst/>
              <a:ahLst/>
              <a:cxnLst/>
              <a:rect l="0" t="0" r="0" b="0"/>
              <a:pathLst>
                <a:path w="188041" h="169305">
                  <a:moveTo>
                    <a:pt x="90014" y="0"/>
                  </a:moveTo>
                  <a:lnTo>
                    <a:pt x="47322" y="14572"/>
                  </a:lnTo>
                  <a:lnTo>
                    <a:pt x="27756" y="27533"/>
                  </a:lnTo>
                  <a:lnTo>
                    <a:pt x="11261" y="44992"/>
                  </a:lnTo>
                  <a:lnTo>
                    <a:pt x="2370" y="67570"/>
                  </a:lnTo>
                  <a:lnTo>
                    <a:pt x="0" y="80141"/>
                  </a:lnTo>
                  <a:lnTo>
                    <a:pt x="3604" y="103469"/>
                  </a:lnTo>
                  <a:lnTo>
                    <a:pt x="18788" y="133213"/>
                  </a:lnTo>
                  <a:lnTo>
                    <a:pt x="41224" y="156843"/>
                  </a:lnTo>
                  <a:lnTo>
                    <a:pt x="50468" y="164224"/>
                  </a:lnTo>
                  <a:lnTo>
                    <a:pt x="73218" y="169304"/>
                  </a:lnTo>
                  <a:lnTo>
                    <a:pt x="120362" y="163034"/>
                  </a:lnTo>
                  <a:lnTo>
                    <a:pt x="138987" y="150838"/>
                  </a:lnTo>
                  <a:lnTo>
                    <a:pt x="170008" y="114413"/>
                  </a:lnTo>
                  <a:lnTo>
                    <a:pt x="185986" y="83813"/>
                  </a:lnTo>
                  <a:lnTo>
                    <a:pt x="188040" y="62986"/>
                  </a:lnTo>
                  <a:lnTo>
                    <a:pt x="179827" y="21020"/>
                  </a:lnTo>
                  <a:lnTo>
                    <a:pt x="173286" y="14013"/>
                  </a:lnTo>
                  <a:lnTo>
                    <a:pt x="153540" y="6228"/>
                  </a:lnTo>
                  <a:lnTo>
                    <a:pt x="100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89844" y="1110839"/>
              <a:ext cx="168457" cy="156402"/>
            </a:xfrm>
            <a:custGeom>
              <a:avLst/>
              <a:gdLst/>
              <a:ahLst/>
              <a:cxnLst/>
              <a:rect l="0" t="0" r="0" b="0"/>
              <a:pathLst>
                <a:path w="168457" h="156402">
                  <a:moveTo>
                    <a:pt x="0" y="47295"/>
                  </a:moveTo>
                  <a:lnTo>
                    <a:pt x="0" y="69652"/>
                  </a:lnTo>
                  <a:lnTo>
                    <a:pt x="6239" y="86867"/>
                  </a:lnTo>
                  <a:lnTo>
                    <a:pt x="31209" y="142753"/>
                  </a:lnTo>
                  <a:lnTo>
                    <a:pt x="36098" y="156401"/>
                  </a:lnTo>
                  <a:lnTo>
                    <a:pt x="23619" y="97388"/>
                  </a:lnTo>
                  <a:lnTo>
                    <a:pt x="24936" y="57068"/>
                  </a:lnTo>
                  <a:lnTo>
                    <a:pt x="30970" y="31752"/>
                  </a:lnTo>
                  <a:lnTo>
                    <a:pt x="41451" y="12701"/>
                  </a:lnTo>
                  <a:lnTo>
                    <a:pt x="49860" y="6685"/>
                  </a:lnTo>
                  <a:lnTo>
                    <a:pt x="71683" y="0"/>
                  </a:lnTo>
                  <a:lnTo>
                    <a:pt x="104688" y="1826"/>
                  </a:lnTo>
                  <a:lnTo>
                    <a:pt x="122957" y="9929"/>
                  </a:lnTo>
                  <a:lnTo>
                    <a:pt x="131104" y="15366"/>
                  </a:lnTo>
                  <a:lnTo>
                    <a:pt x="143276" y="30765"/>
                  </a:lnTo>
                  <a:lnTo>
                    <a:pt x="160623" y="69246"/>
                  </a:lnTo>
                  <a:lnTo>
                    <a:pt x="168456" y="131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38572" y="1120960"/>
              <a:ext cx="168268" cy="174205"/>
            </a:xfrm>
            <a:custGeom>
              <a:avLst/>
              <a:gdLst/>
              <a:ahLst/>
              <a:cxnLst/>
              <a:rect l="0" t="0" r="0" b="0"/>
              <a:pathLst>
                <a:path w="168268" h="174205">
                  <a:moveTo>
                    <a:pt x="98713" y="5589"/>
                  </a:moveTo>
                  <a:lnTo>
                    <a:pt x="81945" y="0"/>
                  </a:lnTo>
                  <a:lnTo>
                    <a:pt x="64354" y="375"/>
                  </a:lnTo>
                  <a:lnTo>
                    <a:pt x="46007" y="5611"/>
                  </a:lnTo>
                  <a:lnTo>
                    <a:pt x="30055" y="15737"/>
                  </a:lnTo>
                  <a:lnTo>
                    <a:pt x="18285" y="34276"/>
                  </a:lnTo>
                  <a:lnTo>
                    <a:pt x="1197" y="78716"/>
                  </a:lnTo>
                  <a:lnTo>
                    <a:pt x="0" y="100091"/>
                  </a:lnTo>
                  <a:lnTo>
                    <a:pt x="4538" y="121289"/>
                  </a:lnTo>
                  <a:lnTo>
                    <a:pt x="14353" y="142409"/>
                  </a:lnTo>
                  <a:lnTo>
                    <a:pt x="38622" y="168441"/>
                  </a:lnTo>
                  <a:lnTo>
                    <a:pt x="48124" y="172648"/>
                  </a:lnTo>
                  <a:lnTo>
                    <a:pt x="68040" y="174204"/>
                  </a:lnTo>
                  <a:lnTo>
                    <a:pt x="104572" y="162914"/>
                  </a:lnTo>
                  <a:lnTo>
                    <a:pt x="133854" y="144750"/>
                  </a:lnTo>
                  <a:lnTo>
                    <a:pt x="157348" y="118962"/>
                  </a:lnTo>
                  <a:lnTo>
                    <a:pt x="165717" y="96141"/>
                  </a:lnTo>
                  <a:lnTo>
                    <a:pt x="168267" y="71571"/>
                  </a:lnTo>
                  <a:lnTo>
                    <a:pt x="165500" y="48952"/>
                  </a:lnTo>
                  <a:lnTo>
                    <a:pt x="157252" y="30321"/>
                  </a:lnTo>
                  <a:lnTo>
                    <a:pt x="151777" y="22077"/>
                  </a:lnTo>
                  <a:lnTo>
                    <a:pt x="144617" y="16581"/>
                  </a:lnTo>
                  <a:lnTo>
                    <a:pt x="10924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87976" y="1094963"/>
              <a:ext cx="158614" cy="186574"/>
            </a:xfrm>
            <a:custGeom>
              <a:avLst/>
              <a:gdLst/>
              <a:ahLst/>
              <a:cxnLst/>
              <a:rect l="0" t="0" r="0" b="0"/>
              <a:pathLst>
                <a:path w="158614" h="186574">
                  <a:moveTo>
                    <a:pt x="7236" y="42114"/>
                  </a:moveTo>
                  <a:lnTo>
                    <a:pt x="0" y="69670"/>
                  </a:lnTo>
                  <a:lnTo>
                    <a:pt x="477" y="122773"/>
                  </a:lnTo>
                  <a:lnTo>
                    <a:pt x="6572" y="144643"/>
                  </a:lnTo>
                  <a:lnTo>
                    <a:pt x="17080" y="162162"/>
                  </a:lnTo>
                  <a:lnTo>
                    <a:pt x="32668" y="174628"/>
                  </a:lnTo>
                  <a:lnTo>
                    <a:pt x="52464" y="182897"/>
                  </a:lnTo>
                  <a:lnTo>
                    <a:pt x="76860" y="186573"/>
                  </a:lnTo>
                  <a:lnTo>
                    <a:pt x="97062" y="181967"/>
                  </a:lnTo>
                  <a:lnTo>
                    <a:pt x="129095" y="159947"/>
                  </a:lnTo>
                  <a:lnTo>
                    <a:pt x="145248" y="134349"/>
                  </a:lnTo>
                  <a:lnTo>
                    <a:pt x="157443" y="104538"/>
                  </a:lnTo>
                  <a:lnTo>
                    <a:pt x="158613" y="83896"/>
                  </a:lnTo>
                  <a:lnTo>
                    <a:pt x="147923" y="26646"/>
                  </a:lnTo>
                  <a:lnTo>
                    <a:pt x="1441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05782" y="1074372"/>
              <a:ext cx="168457" cy="192580"/>
            </a:xfrm>
            <a:custGeom>
              <a:avLst/>
              <a:gdLst/>
              <a:ahLst/>
              <a:cxnLst/>
              <a:rect l="0" t="0" r="0" b="0"/>
              <a:pathLst>
                <a:path w="168457" h="192580">
                  <a:moveTo>
                    <a:pt x="0" y="73234"/>
                  </a:moveTo>
                  <a:lnTo>
                    <a:pt x="3119" y="115925"/>
                  </a:lnTo>
                  <a:lnTo>
                    <a:pt x="21331" y="178569"/>
                  </a:lnTo>
                  <a:lnTo>
                    <a:pt x="25858" y="192579"/>
                  </a:lnTo>
                  <a:lnTo>
                    <a:pt x="14397" y="152659"/>
                  </a:lnTo>
                  <a:lnTo>
                    <a:pt x="14412" y="95075"/>
                  </a:lnTo>
                  <a:lnTo>
                    <a:pt x="25334" y="38294"/>
                  </a:lnTo>
                  <a:lnTo>
                    <a:pt x="38166" y="16371"/>
                  </a:lnTo>
                  <a:lnTo>
                    <a:pt x="46501" y="7249"/>
                  </a:lnTo>
                  <a:lnTo>
                    <a:pt x="55567" y="2338"/>
                  </a:lnTo>
                  <a:lnTo>
                    <a:pt x="74999" y="0"/>
                  </a:lnTo>
                  <a:lnTo>
                    <a:pt x="95334" y="5981"/>
                  </a:lnTo>
                  <a:lnTo>
                    <a:pt x="123394" y="22501"/>
                  </a:lnTo>
                  <a:lnTo>
                    <a:pt x="137900" y="36648"/>
                  </a:lnTo>
                  <a:lnTo>
                    <a:pt x="152643" y="65513"/>
                  </a:lnTo>
                  <a:lnTo>
                    <a:pt x="164986" y="116596"/>
                  </a:lnTo>
                  <a:lnTo>
                    <a:pt x="167428" y="154712"/>
                  </a:lnTo>
                  <a:lnTo>
                    <a:pt x="168456" y="189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68994" y="1273948"/>
              <a:ext cx="38416" cy="126343"/>
            </a:xfrm>
            <a:custGeom>
              <a:avLst/>
              <a:gdLst/>
              <a:ahLst/>
              <a:cxnLst/>
              <a:rect l="0" t="0" r="0" b="0"/>
              <a:pathLst>
                <a:path w="38416" h="126343">
                  <a:moveTo>
                    <a:pt x="0" y="0"/>
                  </a:moveTo>
                  <a:lnTo>
                    <a:pt x="29309" y="34897"/>
                  </a:lnTo>
                  <a:lnTo>
                    <a:pt x="36423" y="57234"/>
                  </a:lnTo>
                  <a:lnTo>
                    <a:pt x="38415" y="81589"/>
                  </a:lnTo>
                  <a:lnTo>
                    <a:pt x="32959" y="111522"/>
                  </a:lnTo>
                  <a:lnTo>
                    <a:pt x="30162" y="11646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45155" y="1103889"/>
              <a:ext cx="184211" cy="218324"/>
            </a:xfrm>
            <a:custGeom>
              <a:avLst/>
              <a:gdLst/>
              <a:ahLst/>
              <a:cxnLst/>
              <a:rect l="0" t="0" r="0" b="0"/>
              <a:pathLst>
                <a:path w="184211" h="218324">
                  <a:moveTo>
                    <a:pt x="102865" y="12131"/>
                  </a:moveTo>
                  <a:lnTo>
                    <a:pt x="91687" y="953"/>
                  </a:lnTo>
                  <a:lnTo>
                    <a:pt x="84884" y="0"/>
                  </a:lnTo>
                  <a:lnTo>
                    <a:pt x="67968" y="5180"/>
                  </a:lnTo>
                  <a:lnTo>
                    <a:pt x="38713" y="21250"/>
                  </a:lnTo>
                  <a:lnTo>
                    <a:pt x="24440" y="37241"/>
                  </a:lnTo>
                  <a:lnTo>
                    <a:pt x="5746" y="76103"/>
                  </a:lnTo>
                  <a:lnTo>
                    <a:pt x="0" y="112714"/>
                  </a:lnTo>
                  <a:lnTo>
                    <a:pt x="4895" y="136383"/>
                  </a:lnTo>
                  <a:lnTo>
                    <a:pt x="32003" y="198341"/>
                  </a:lnTo>
                  <a:lnTo>
                    <a:pt x="38077" y="206461"/>
                  </a:lnTo>
                  <a:lnTo>
                    <a:pt x="57303" y="215483"/>
                  </a:lnTo>
                  <a:lnTo>
                    <a:pt x="80276" y="218323"/>
                  </a:lnTo>
                  <a:lnTo>
                    <a:pt x="102184" y="215686"/>
                  </a:lnTo>
                  <a:lnTo>
                    <a:pt x="134249" y="202035"/>
                  </a:lnTo>
                  <a:lnTo>
                    <a:pt x="160387" y="183173"/>
                  </a:lnTo>
                  <a:lnTo>
                    <a:pt x="177361" y="157177"/>
                  </a:lnTo>
                  <a:lnTo>
                    <a:pt x="184210" y="121658"/>
                  </a:lnTo>
                  <a:lnTo>
                    <a:pt x="178118" y="76140"/>
                  </a:lnTo>
                  <a:lnTo>
                    <a:pt x="167796" y="45135"/>
                  </a:lnTo>
                  <a:lnTo>
                    <a:pt x="151610" y="22950"/>
                  </a:lnTo>
                  <a:lnTo>
                    <a:pt x="134451" y="12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84891" y="1084435"/>
              <a:ext cx="157928" cy="216420"/>
            </a:xfrm>
            <a:custGeom>
              <a:avLst/>
              <a:gdLst/>
              <a:ahLst/>
              <a:cxnLst/>
              <a:rect l="0" t="0" r="0" b="0"/>
              <a:pathLst>
                <a:path w="157928" h="216420">
                  <a:moveTo>
                    <a:pt x="0" y="94756"/>
                  </a:moveTo>
                  <a:lnTo>
                    <a:pt x="14654" y="147784"/>
                  </a:lnTo>
                  <a:lnTo>
                    <a:pt x="29367" y="195655"/>
                  </a:lnTo>
                  <a:lnTo>
                    <a:pt x="40738" y="214079"/>
                  </a:lnTo>
                  <a:lnTo>
                    <a:pt x="43536" y="216419"/>
                  </a:lnTo>
                  <a:lnTo>
                    <a:pt x="44232" y="214469"/>
                  </a:lnTo>
                  <a:lnTo>
                    <a:pt x="27583" y="156923"/>
                  </a:lnTo>
                  <a:lnTo>
                    <a:pt x="13583" y="98913"/>
                  </a:lnTo>
                  <a:lnTo>
                    <a:pt x="14553" y="56994"/>
                  </a:lnTo>
                  <a:lnTo>
                    <a:pt x="16721" y="45015"/>
                  </a:lnTo>
                  <a:lnTo>
                    <a:pt x="28488" y="25466"/>
                  </a:lnTo>
                  <a:lnTo>
                    <a:pt x="36539" y="16977"/>
                  </a:lnTo>
                  <a:lnTo>
                    <a:pt x="61083" y="7545"/>
                  </a:lnTo>
                  <a:lnTo>
                    <a:pt x="118910" y="149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01867" y="1052637"/>
              <a:ext cx="209491" cy="235964"/>
            </a:xfrm>
            <a:custGeom>
              <a:avLst/>
              <a:gdLst/>
              <a:ahLst/>
              <a:cxnLst/>
              <a:rect l="0" t="0" r="0" b="0"/>
              <a:pathLst>
                <a:path w="209491" h="235964">
                  <a:moveTo>
                    <a:pt x="156848" y="105497"/>
                  </a:moveTo>
                  <a:lnTo>
                    <a:pt x="136605" y="61535"/>
                  </a:lnTo>
                  <a:lnTo>
                    <a:pt x="96949" y="5639"/>
                  </a:lnTo>
                  <a:lnTo>
                    <a:pt x="88840" y="1491"/>
                  </a:lnTo>
                  <a:lnTo>
                    <a:pt x="70470" y="0"/>
                  </a:lnTo>
                  <a:lnTo>
                    <a:pt x="50607" y="9477"/>
                  </a:lnTo>
                  <a:lnTo>
                    <a:pt x="32421" y="25387"/>
                  </a:lnTo>
                  <a:lnTo>
                    <a:pt x="11213" y="64197"/>
                  </a:lnTo>
                  <a:lnTo>
                    <a:pt x="4384" y="85972"/>
                  </a:lnTo>
                  <a:lnTo>
                    <a:pt x="0" y="138078"/>
                  </a:lnTo>
                  <a:lnTo>
                    <a:pt x="2360" y="176372"/>
                  </a:lnTo>
                  <a:lnTo>
                    <a:pt x="13587" y="209945"/>
                  </a:lnTo>
                  <a:lnTo>
                    <a:pt x="19227" y="220753"/>
                  </a:lnTo>
                  <a:lnTo>
                    <a:pt x="27666" y="227958"/>
                  </a:lnTo>
                  <a:lnTo>
                    <a:pt x="49520" y="235963"/>
                  </a:lnTo>
                  <a:lnTo>
                    <a:pt x="59560" y="235758"/>
                  </a:lnTo>
                  <a:lnTo>
                    <a:pt x="76954" y="229292"/>
                  </a:lnTo>
                  <a:lnTo>
                    <a:pt x="89364" y="215499"/>
                  </a:lnTo>
                  <a:lnTo>
                    <a:pt x="106863" y="172460"/>
                  </a:lnTo>
                  <a:lnTo>
                    <a:pt x="113179" y="118898"/>
                  </a:lnTo>
                  <a:lnTo>
                    <a:pt x="114043" y="91176"/>
                  </a:lnTo>
                  <a:lnTo>
                    <a:pt x="115443" y="86591"/>
                  </a:lnTo>
                  <a:lnTo>
                    <a:pt x="117546" y="88214"/>
                  </a:lnTo>
                  <a:lnTo>
                    <a:pt x="133821" y="141739"/>
                  </a:lnTo>
                  <a:lnTo>
                    <a:pt x="164532" y="190569"/>
                  </a:lnTo>
                  <a:lnTo>
                    <a:pt x="181320" y="204918"/>
                  </a:lnTo>
                  <a:lnTo>
                    <a:pt x="196970" y="212855"/>
                  </a:lnTo>
                  <a:lnTo>
                    <a:pt x="201144" y="213334"/>
                  </a:lnTo>
                  <a:lnTo>
                    <a:pt x="209490" y="210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11357" y="1086301"/>
              <a:ext cx="147400" cy="187648"/>
            </a:xfrm>
            <a:custGeom>
              <a:avLst/>
              <a:gdLst/>
              <a:ahLst/>
              <a:cxnLst/>
              <a:rect l="0" t="0" r="0" b="0"/>
              <a:pathLst>
                <a:path w="147400" h="187648">
                  <a:moveTo>
                    <a:pt x="0" y="29719"/>
                  </a:moveTo>
                  <a:lnTo>
                    <a:pt x="3120" y="86983"/>
                  </a:lnTo>
                  <a:lnTo>
                    <a:pt x="14655" y="147875"/>
                  </a:lnTo>
                  <a:lnTo>
                    <a:pt x="15619" y="154114"/>
                  </a:lnTo>
                  <a:lnTo>
                    <a:pt x="15092" y="154763"/>
                  </a:lnTo>
                  <a:lnTo>
                    <a:pt x="13571" y="151686"/>
                  </a:lnTo>
                  <a:lnTo>
                    <a:pt x="12300" y="113126"/>
                  </a:lnTo>
                  <a:lnTo>
                    <a:pt x="22100" y="60449"/>
                  </a:lnTo>
                  <a:lnTo>
                    <a:pt x="35301" y="10573"/>
                  </a:lnTo>
                  <a:lnTo>
                    <a:pt x="41082" y="4087"/>
                  </a:lnTo>
                  <a:lnTo>
                    <a:pt x="48445" y="933"/>
                  </a:lnTo>
                  <a:lnTo>
                    <a:pt x="56863" y="0"/>
                  </a:lnTo>
                  <a:lnTo>
                    <a:pt x="75575" y="5202"/>
                  </a:lnTo>
                  <a:lnTo>
                    <a:pt x="94420" y="16483"/>
                  </a:lnTo>
                  <a:lnTo>
                    <a:pt x="117014" y="42565"/>
                  </a:lnTo>
                  <a:lnTo>
                    <a:pt x="139614" y="93195"/>
                  </a:lnTo>
                  <a:lnTo>
                    <a:pt x="146374" y="153906"/>
                  </a:lnTo>
                  <a:lnTo>
                    <a:pt x="147399" y="187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77336" y="1105294"/>
              <a:ext cx="186789" cy="198688"/>
            </a:xfrm>
            <a:custGeom>
              <a:avLst/>
              <a:gdLst/>
              <a:ahLst/>
              <a:cxnLst/>
              <a:rect l="0" t="0" r="0" b="0"/>
              <a:pathLst>
                <a:path w="186789" h="198688">
                  <a:moveTo>
                    <a:pt x="113088" y="84426"/>
                  </a:moveTo>
                  <a:lnTo>
                    <a:pt x="109969" y="41734"/>
                  </a:lnTo>
                  <a:lnTo>
                    <a:pt x="103513" y="22168"/>
                  </a:lnTo>
                  <a:lnTo>
                    <a:pt x="92845" y="5673"/>
                  </a:lnTo>
                  <a:lnTo>
                    <a:pt x="84385" y="1508"/>
                  </a:lnTo>
                  <a:lnTo>
                    <a:pt x="62507" y="0"/>
                  </a:lnTo>
                  <a:lnTo>
                    <a:pt x="52461" y="3576"/>
                  </a:lnTo>
                  <a:lnTo>
                    <a:pt x="35060" y="16907"/>
                  </a:lnTo>
                  <a:lnTo>
                    <a:pt x="17699" y="44143"/>
                  </a:lnTo>
                  <a:lnTo>
                    <a:pt x="2522" y="87127"/>
                  </a:lnTo>
                  <a:lnTo>
                    <a:pt x="0" y="130590"/>
                  </a:lnTo>
                  <a:lnTo>
                    <a:pt x="7311" y="166734"/>
                  </a:lnTo>
                  <a:lnTo>
                    <a:pt x="17723" y="188858"/>
                  </a:lnTo>
                  <a:lnTo>
                    <a:pt x="24945" y="194991"/>
                  </a:lnTo>
                  <a:lnTo>
                    <a:pt x="33269" y="197910"/>
                  </a:lnTo>
                  <a:lnTo>
                    <a:pt x="42328" y="198687"/>
                  </a:lnTo>
                  <a:lnTo>
                    <a:pt x="50707" y="195695"/>
                  </a:lnTo>
                  <a:lnTo>
                    <a:pt x="88164" y="161730"/>
                  </a:lnTo>
                  <a:lnTo>
                    <a:pt x="96161" y="141400"/>
                  </a:lnTo>
                  <a:lnTo>
                    <a:pt x="102887" y="85949"/>
                  </a:lnTo>
                  <a:lnTo>
                    <a:pt x="105118" y="87781"/>
                  </a:lnTo>
                  <a:lnTo>
                    <a:pt x="132865" y="148409"/>
                  </a:lnTo>
                  <a:lnTo>
                    <a:pt x="152353" y="173834"/>
                  </a:lnTo>
                  <a:lnTo>
                    <a:pt x="166024" y="182654"/>
                  </a:lnTo>
                  <a:lnTo>
                    <a:pt x="186788" y="189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07586" y="924461"/>
              <a:ext cx="156580" cy="380490"/>
            </a:xfrm>
            <a:custGeom>
              <a:avLst/>
              <a:gdLst/>
              <a:ahLst/>
              <a:cxnLst/>
              <a:rect l="0" t="0" r="0" b="0"/>
              <a:pathLst>
                <a:path w="156580" h="380490">
                  <a:moveTo>
                    <a:pt x="82880" y="296844"/>
                  </a:moveTo>
                  <a:lnTo>
                    <a:pt x="88469" y="274488"/>
                  </a:lnTo>
                  <a:lnTo>
                    <a:pt x="87775" y="265562"/>
                  </a:lnTo>
                  <a:lnTo>
                    <a:pt x="80766" y="249406"/>
                  </a:lnTo>
                  <a:lnTo>
                    <a:pt x="63666" y="227156"/>
                  </a:lnTo>
                  <a:lnTo>
                    <a:pt x="56032" y="223479"/>
                  </a:lnTo>
                  <a:lnTo>
                    <a:pt x="38192" y="222514"/>
                  </a:lnTo>
                  <a:lnTo>
                    <a:pt x="29691" y="226234"/>
                  </a:lnTo>
                  <a:lnTo>
                    <a:pt x="14007" y="239725"/>
                  </a:lnTo>
                  <a:lnTo>
                    <a:pt x="5476" y="260540"/>
                  </a:lnTo>
                  <a:lnTo>
                    <a:pt x="0" y="312030"/>
                  </a:lnTo>
                  <a:lnTo>
                    <a:pt x="4641" y="353336"/>
                  </a:lnTo>
                  <a:lnTo>
                    <a:pt x="9663" y="363751"/>
                  </a:lnTo>
                  <a:lnTo>
                    <a:pt x="24603" y="378443"/>
                  </a:lnTo>
                  <a:lnTo>
                    <a:pt x="33500" y="380489"/>
                  </a:lnTo>
                  <a:lnTo>
                    <a:pt x="52744" y="376524"/>
                  </a:lnTo>
                  <a:lnTo>
                    <a:pt x="69876" y="363843"/>
                  </a:lnTo>
                  <a:lnTo>
                    <a:pt x="84119" y="345339"/>
                  </a:lnTo>
                  <a:lnTo>
                    <a:pt x="106685" y="287387"/>
                  </a:lnTo>
                  <a:lnTo>
                    <a:pt x="121334" y="229942"/>
                  </a:lnTo>
                  <a:lnTo>
                    <a:pt x="132373" y="173015"/>
                  </a:lnTo>
                  <a:lnTo>
                    <a:pt x="134589" y="118604"/>
                  </a:lnTo>
                  <a:lnTo>
                    <a:pt x="135246" y="68557"/>
                  </a:lnTo>
                  <a:lnTo>
                    <a:pt x="129878" y="9725"/>
                  </a:lnTo>
                  <a:lnTo>
                    <a:pt x="125910" y="2486"/>
                  </a:lnTo>
                  <a:lnTo>
                    <a:pt x="120925" y="0"/>
                  </a:lnTo>
                  <a:lnTo>
                    <a:pt x="115263" y="682"/>
                  </a:lnTo>
                  <a:lnTo>
                    <a:pt x="111487" y="5816"/>
                  </a:lnTo>
                  <a:lnTo>
                    <a:pt x="106174" y="36569"/>
                  </a:lnTo>
                  <a:lnTo>
                    <a:pt x="104378" y="98769"/>
                  </a:lnTo>
                  <a:lnTo>
                    <a:pt x="104067" y="150028"/>
                  </a:lnTo>
                  <a:lnTo>
                    <a:pt x="107095" y="199141"/>
                  </a:lnTo>
                  <a:lnTo>
                    <a:pt x="118599" y="257658"/>
                  </a:lnTo>
                  <a:lnTo>
                    <a:pt x="133306" y="304701"/>
                  </a:lnTo>
                  <a:lnTo>
                    <a:pt x="156579" y="338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85223" y="1200248"/>
              <a:ext cx="89233" cy="294799"/>
            </a:xfrm>
            <a:custGeom>
              <a:avLst/>
              <a:gdLst/>
              <a:ahLst/>
              <a:cxnLst/>
              <a:rect l="0" t="0" r="0" b="0"/>
              <a:pathLst>
                <a:path w="89233" h="294799">
                  <a:moveTo>
                    <a:pt x="63171" y="0"/>
                  </a:moveTo>
                  <a:lnTo>
                    <a:pt x="70407" y="27556"/>
                  </a:lnTo>
                  <a:lnTo>
                    <a:pt x="76169" y="83779"/>
                  </a:lnTo>
                  <a:lnTo>
                    <a:pt x="82636" y="145881"/>
                  </a:lnTo>
                  <a:lnTo>
                    <a:pt x="89232" y="208984"/>
                  </a:lnTo>
                  <a:lnTo>
                    <a:pt x="84112" y="229752"/>
                  </a:lnTo>
                  <a:lnTo>
                    <a:pt x="74038" y="246782"/>
                  </a:lnTo>
                  <a:lnTo>
                    <a:pt x="58642" y="259029"/>
                  </a:lnTo>
                  <a:lnTo>
                    <a:pt x="8961" y="28390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69450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53679" y="1082562"/>
              <a:ext cx="105841" cy="162897"/>
            </a:xfrm>
            <a:custGeom>
              <a:avLst/>
              <a:gdLst/>
              <a:ahLst/>
              <a:cxnLst/>
              <a:rect l="0" t="0" r="0" b="0"/>
              <a:pathLst>
                <a:path w="105841" h="162897">
                  <a:moveTo>
                    <a:pt x="0" y="96629"/>
                  </a:moveTo>
                  <a:lnTo>
                    <a:pt x="61110" y="77501"/>
                  </a:lnTo>
                  <a:lnTo>
                    <a:pt x="83312" y="66291"/>
                  </a:lnTo>
                  <a:lnTo>
                    <a:pt x="98638" y="50390"/>
                  </a:lnTo>
                  <a:lnTo>
                    <a:pt x="104363" y="41237"/>
                  </a:lnTo>
                  <a:lnTo>
                    <a:pt x="105840" y="32795"/>
                  </a:lnTo>
                  <a:lnTo>
                    <a:pt x="104485" y="24827"/>
                  </a:lnTo>
                  <a:lnTo>
                    <a:pt x="101242" y="17176"/>
                  </a:lnTo>
                  <a:lnTo>
                    <a:pt x="88280" y="5554"/>
                  </a:lnTo>
                  <a:lnTo>
                    <a:pt x="79910" y="818"/>
                  </a:lnTo>
                  <a:lnTo>
                    <a:pt x="71991" y="0"/>
                  </a:lnTo>
                  <a:lnTo>
                    <a:pt x="56952" y="5330"/>
                  </a:lnTo>
                  <a:lnTo>
                    <a:pt x="45589" y="18617"/>
                  </a:lnTo>
                  <a:lnTo>
                    <a:pt x="21362" y="76118"/>
                  </a:lnTo>
                  <a:lnTo>
                    <a:pt x="16513" y="96872"/>
                  </a:lnTo>
                  <a:lnTo>
                    <a:pt x="18257" y="117794"/>
                  </a:lnTo>
                  <a:lnTo>
                    <a:pt x="26052" y="135672"/>
                  </a:lnTo>
                  <a:lnTo>
                    <a:pt x="31405" y="143714"/>
                  </a:lnTo>
                  <a:lnTo>
                    <a:pt x="46713" y="155771"/>
                  </a:lnTo>
                  <a:lnTo>
                    <a:pt x="55708" y="160623"/>
                  </a:lnTo>
                  <a:lnTo>
                    <a:pt x="75062" y="162896"/>
                  </a:lnTo>
                  <a:lnTo>
                    <a:pt x="91852" y="160006"/>
                  </a:lnTo>
                  <a:lnTo>
                    <a:pt x="96329" y="157598"/>
                  </a:lnTo>
                  <a:lnTo>
                    <a:pt x="105284" y="1492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47523" y="1063378"/>
              <a:ext cx="100955" cy="185114"/>
            </a:xfrm>
            <a:custGeom>
              <a:avLst/>
              <a:gdLst/>
              <a:ahLst/>
              <a:cxnLst/>
              <a:rect l="0" t="0" r="0" b="0"/>
              <a:pathLst>
                <a:path w="100955" h="185114">
                  <a:moveTo>
                    <a:pt x="90425" y="0"/>
                  </a:moveTo>
                  <a:lnTo>
                    <a:pt x="68068" y="0"/>
                  </a:lnTo>
                  <a:lnTo>
                    <a:pt x="37397" y="11178"/>
                  </a:lnTo>
                  <a:lnTo>
                    <a:pt x="11672" y="34897"/>
                  </a:lnTo>
                  <a:lnTo>
                    <a:pt x="2781" y="60353"/>
                  </a:lnTo>
                  <a:lnTo>
                    <a:pt x="0" y="88825"/>
                  </a:lnTo>
                  <a:lnTo>
                    <a:pt x="2663" y="113177"/>
                  </a:lnTo>
                  <a:lnTo>
                    <a:pt x="16328" y="146618"/>
                  </a:lnTo>
                  <a:lnTo>
                    <a:pt x="35195" y="173164"/>
                  </a:lnTo>
                  <a:lnTo>
                    <a:pt x="54960" y="182246"/>
                  </a:lnTo>
                  <a:lnTo>
                    <a:pt x="75832" y="185113"/>
                  </a:lnTo>
                  <a:lnTo>
                    <a:pt x="10095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74818" y="926507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6789"/>
                  </a:lnTo>
                  <a:lnTo>
                    <a:pt x="0" y="213352"/>
                  </a:lnTo>
                  <a:lnTo>
                    <a:pt x="0" y="271446"/>
                  </a:lnTo>
                  <a:lnTo>
                    <a:pt x="5589" y="332299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01119" y="1075370"/>
              <a:ext cx="189514" cy="30123"/>
            </a:xfrm>
            <a:custGeom>
              <a:avLst/>
              <a:gdLst/>
              <a:ahLst/>
              <a:cxnLst/>
              <a:rect l="0" t="0" r="0" b="0"/>
              <a:pathLst>
                <a:path w="189514" h="30123">
                  <a:moveTo>
                    <a:pt x="189513" y="9065"/>
                  </a:moveTo>
                  <a:lnTo>
                    <a:pt x="130896" y="0"/>
                  </a:lnTo>
                  <a:lnTo>
                    <a:pt x="77891" y="7231"/>
                  </a:lnTo>
                  <a:lnTo>
                    <a:pt x="14405" y="25590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32746" y="1147606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5589" y="58617"/>
                  </a:lnTo>
                  <a:lnTo>
                    <a:pt x="9552" y="11768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43274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27502" y="1116020"/>
              <a:ext cx="126343" cy="185801"/>
            </a:xfrm>
            <a:custGeom>
              <a:avLst/>
              <a:gdLst/>
              <a:ahLst/>
              <a:cxnLst/>
              <a:rect l="0" t="0" r="0" b="0"/>
              <a:pathLst>
                <a:path w="126343" h="185801">
                  <a:moveTo>
                    <a:pt x="0" y="21057"/>
                  </a:moveTo>
                  <a:lnTo>
                    <a:pt x="14572" y="63749"/>
                  </a:lnTo>
                  <a:lnTo>
                    <a:pt x="46156" y="124295"/>
                  </a:lnTo>
                  <a:lnTo>
                    <a:pt x="80789" y="182037"/>
                  </a:lnTo>
                  <a:lnTo>
                    <a:pt x="87784" y="185699"/>
                  </a:lnTo>
                  <a:lnTo>
                    <a:pt x="94788" y="185800"/>
                  </a:lnTo>
                  <a:lnTo>
                    <a:pt x="101796" y="183529"/>
                  </a:lnTo>
                  <a:lnTo>
                    <a:pt x="107638" y="178504"/>
                  </a:lnTo>
                  <a:lnTo>
                    <a:pt x="117249" y="163564"/>
                  </a:lnTo>
                  <a:lnTo>
                    <a:pt x="124546" y="116970"/>
                  </a:lnTo>
                  <a:lnTo>
                    <a:pt x="125987" y="6270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17015" y="1102936"/>
              <a:ext cx="168457" cy="190747"/>
            </a:xfrm>
            <a:custGeom>
              <a:avLst/>
              <a:gdLst/>
              <a:ahLst/>
              <a:cxnLst/>
              <a:rect l="0" t="0" r="0" b="0"/>
              <a:pathLst>
                <a:path w="168457" h="190747">
                  <a:moveTo>
                    <a:pt x="0" y="76255"/>
                  </a:moveTo>
                  <a:lnTo>
                    <a:pt x="16767" y="87434"/>
                  </a:lnTo>
                  <a:lnTo>
                    <a:pt x="49551" y="94385"/>
                  </a:lnTo>
                  <a:lnTo>
                    <a:pt x="83312" y="90856"/>
                  </a:lnTo>
                  <a:lnTo>
                    <a:pt x="115542" y="76812"/>
                  </a:lnTo>
                  <a:lnTo>
                    <a:pt x="141729" y="52244"/>
                  </a:lnTo>
                  <a:lnTo>
                    <a:pt x="144789" y="42700"/>
                  </a:lnTo>
                  <a:lnTo>
                    <a:pt x="141950" y="22737"/>
                  </a:lnTo>
                  <a:lnTo>
                    <a:pt x="136747" y="14840"/>
                  </a:lnTo>
                  <a:lnTo>
                    <a:pt x="121607" y="2946"/>
                  </a:lnTo>
                  <a:lnTo>
                    <a:pt x="103180" y="0"/>
                  </a:lnTo>
                  <a:lnTo>
                    <a:pt x="93353" y="852"/>
                  </a:lnTo>
                  <a:lnTo>
                    <a:pt x="76195" y="8038"/>
                  </a:lnTo>
                  <a:lnTo>
                    <a:pt x="46116" y="31715"/>
                  </a:lnTo>
                  <a:lnTo>
                    <a:pt x="18814" y="67327"/>
                  </a:lnTo>
                  <a:lnTo>
                    <a:pt x="9142" y="87495"/>
                  </a:lnTo>
                  <a:lnTo>
                    <a:pt x="7183" y="111276"/>
                  </a:lnTo>
                  <a:lnTo>
                    <a:pt x="11381" y="135104"/>
                  </a:lnTo>
                  <a:lnTo>
                    <a:pt x="26898" y="161672"/>
                  </a:lnTo>
                  <a:lnTo>
                    <a:pt x="39641" y="176999"/>
                  </a:lnTo>
                  <a:lnTo>
                    <a:pt x="59342" y="185371"/>
                  </a:lnTo>
                  <a:lnTo>
                    <a:pt x="110118" y="190746"/>
                  </a:lnTo>
                  <a:lnTo>
                    <a:pt x="168456" y="181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22342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32577" y="2008222"/>
            <a:ext cx="4863216" cy="676545"/>
            <a:chOff x="232577" y="2008222"/>
            <a:chExt cx="4863216" cy="676545"/>
          </a:xfrm>
        </p:grpSpPr>
        <p:sp>
          <p:nvSpPr>
            <p:cNvPr id="65" name="Freeform 64"/>
            <p:cNvSpPr/>
            <p:nvPr/>
          </p:nvSpPr>
          <p:spPr>
            <a:xfrm>
              <a:off x="431668" y="2137285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528" y="58616"/>
                  </a:lnTo>
                  <a:lnTo>
                    <a:pt x="10528" y="112790"/>
                  </a:lnTo>
                  <a:lnTo>
                    <a:pt x="10528" y="168552"/>
                  </a:lnTo>
                  <a:lnTo>
                    <a:pt x="10528" y="224627"/>
                  </a:lnTo>
                  <a:lnTo>
                    <a:pt x="7409" y="24333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2577" y="2010943"/>
              <a:ext cx="439475" cy="498201"/>
            </a:xfrm>
            <a:custGeom>
              <a:avLst/>
              <a:gdLst/>
              <a:ahLst/>
              <a:cxnLst/>
              <a:rect l="0" t="0" r="0" b="0"/>
              <a:pathLst>
                <a:path w="439475" h="498201">
                  <a:moveTo>
                    <a:pt x="314904" y="31585"/>
                  </a:moveTo>
                  <a:lnTo>
                    <a:pt x="270942" y="7866"/>
                  </a:lnTo>
                  <a:lnTo>
                    <a:pt x="235068" y="2331"/>
                  </a:lnTo>
                  <a:lnTo>
                    <a:pt x="182194" y="8866"/>
                  </a:lnTo>
                  <a:lnTo>
                    <a:pt x="125939" y="24809"/>
                  </a:lnTo>
                  <a:lnTo>
                    <a:pt x="93968" y="40756"/>
                  </a:lnTo>
                  <a:lnTo>
                    <a:pt x="45303" y="89972"/>
                  </a:lnTo>
                  <a:lnTo>
                    <a:pt x="21114" y="145960"/>
                  </a:lnTo>
                  <a:lnTo>
                    <a:pt x="3861" y="202191"/>
                  </a:lnTo>
                  <a:lnTo>
                    <a:pt x="0" y="265023"/>
                  </a:lnTo>
                  <a:lnTo>
                    <a:pt x="4826" y="322581"/>
                  </a:lnTo>
                  <a:lnTo>
                    <a:pt x="18215" y="373812"/>
                  </a:lnTo>
                  <a:lnTo>
                    <a:pt x="42176" y="408888"/>
                  </a:lnTo>
                  <a:lnTo>
                    <a:pt x="95945" y="459643"/>
                  </a:lnTo>
                  <a:lnTo>
                    <a:pt x="157165" y="496260"/>
                  </a:lnTo>
                  <a:lnTo>
                    <a:pt x="181237" y="498200"/>
                  </a:lnTo>
                  <a:lnTo>
                    <a:pt x="229229" y="489914"/>
                  </a:lnTo>
                  <a:lnTo>
                    <a:pt x="283128" y="462143"/>
                  </a:lnTo>
                  <a:lnTo>
                    <a:pt x="342353" y="414056"/>
                  </a:lnTo>
                  <a:lnTo>
                    <a:pt x="369763" y="384862"/>
                  </a:lnTo>
                  <a:lnTo>
                    <a:pt x="403607" y="332037"/>
                  </a:lnTo>
                  <a:lnTo>
                    <a:pt x="432275" y="269127"/>
                  </a:lnTo>
                  <a:lnTo>
                    <a:pt x="439474" y="213861"/>
                  </a:lnTo>
                  <a:lnTo>
                    <a:pt x="437777" y="161004"/>
                  </a:lnTo>
                  <a:lnTo>
                    <a:pt x="426523" y="116421"/>
                  </a:lnTo>
                  <a:lnTo>
                    <a:pt x="410888" y="89997"/>
                  </a:lnTo>
                  <a:lnTo>
                    <a:pt x="370856" y="45821"/>
                  </a:lnTo>
                  <a:lnTo>
                    <a:pt x="326130" y="18756"/>
                  </a:lnTo>
                  <a:lnTo>
                    <a:pt x="272235" y="4051"/>
                  </a:lnTo>
                  <a:lnTo>
                    <a:pt x="2306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00640" y="2063585"/>
              <a:ext cx="10096" cy="347442"/>
            </a:xfrm>
            <a:custGeom>
              <a:avLst/>
              <a:gdLst/>
              <a:ahLst/>
              <a:cxnLst/>
              <a:rect l="0" t="0" r="0" b="0"/>
              <a:pathLst>
                <a:path w="10096" h="347442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35786"/>
                  </a:lnTo>
                  <a:lnTo>
                    <a:pt x="8670" y="186722"/>
                  </a:lnTo>
                  <a:lnTo>
                    <a:pt x="9814" y="247930"/>
                  </a:lnTo>
                  <a:lnTo>
                    <a:pt x="10040" y="305081"/>
                  </a:lnTo>
                  <a:lnTo>
                    <a:pt x="1009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3336" y="2008222"/>
              <a:ext cx="352921" cy="492554"/>
            </a:xfrm>
            <a:custGeom>
              <a:avLst/>
              <a:gdLst/>
              <a:ahLst/>
              <a:cxnLst/>
              <a:rect l="0" t="0" r="0" b="0"/>
              <a:pathLst>
                <a:path w="352921" h="492554">
                  <a:moveTo>
                    <a:pt x="10529" y="108005"/>
                  </a:moveTo>
                  <a:lnTo>
                    <a:pt x="10529" y="85649"/>
                  </a:lnTo>
                  <a:lnTo>
                    <a:pt x="19887" y="65314"/>
                  </a:lnTo>
                  <a:lnTo>
                    <a:pt x="44887" y="37254"/>
                  </a:lnTo>
                  <a:lnTo>
                    <a:pt x="74521" y="17242"/>
                  </a:lnTo>
                  <a:lnTo>
                    <a:pt x="115976" y="0"/>
                  </a:lnTo>
                  <a:lnTo>
                    <a:pt x="158626" y="95"/>
                  </a:lnTo>
                  <a:lnTo>
                    <a:pt x="215864" y="11777"/>
                  </a:lnTo>
                  <a:lnTo>
                    <a:pt x="259059" y="35402"/>
                  </a:lnTo>
                  <a:lnTo>
                    <a:pt x="274235" y="50001"/>
                  </a:lnTo>
                  <a:lnTo>
                    <a:pt x="284879" y="68188"/>
                  </a:lnTo>
                  <a:lnTo>
                    <a:pt x="287270" y="91089"/>
                  </a:lnTo>
                  <a:lnTo>
                    <a:pt x="279273" y="138329"/>
                  </a:lnTo>
                  <a:lnTo>
                    <a:pt x="266841" y="156968"/>
                  </a:lnTo>
                  <a:lnTo>
                    <a:pt x="208703" y="209566"/>
                  </a:lnTo>
                  <a:lnTo>
                    <a:pt x="173937" y="233135"/>
                  </a:lnTo>
                  <a:lnTo>
                    <a:pt x="173280" y="232369"/>
                  </a:lnTo>
                  <a:lnTo>
                    <a:pt x="175181" y="229519"/>
                  </a:lnTo>
                  <a:lnTo>
                    <a:pt x="189773" y="226353"/>
                  </a:lnTo>
                  <a:lnTo>
                    <a:pt x="210686" y="226115"/>
                  </a:lnTo>
                  <a:lnTo>
                    <a:pt x="263228" y="238622"/>
                  </a:lnTo>
                  <a:lnTo>
                    <a:pt x="304160" y="260452"/>
                  </a:lnTo>
                  <a:lnTo>
                    <a:pt x="335989" y="290413"/>
                  </a:lnTo>
                  <a:lnTo>
                    <a:pt x="343316" y="299801"/>
                  </a:lnTo>
                  <a:lnTo>
                    <a:pt x="351457" y="325829"/>
                  </a:lnTo>
                  <a:lnTo>
                    <a:pt x="352920" y="367128"/>
                  </a:lnTo>
                  <a:lnTo>
                    <a:pt x="342934" y="412524"/>
                  </a:lnTo>
                  <a:lnTo>
                    <a:pt x="327518" y="439089"/>
                  </a:lnTo>
                  <a:lnTo>
                    <a:pt x="308132" y="461778"/>
                  </a:lnTo>
                  <a:lnTo>
                    <a:pt x="276392" y="477729"/>
                  </a:lnTo>
                  <a:lnTo>
                    <a:pt x="217680" y="486364"/>
                  </a:lnTo>
                  <a:lnTo>
                    <a:pt x="181091" y="492553"/>
                  </a:lnTo>
                  <a:lnTo>
                    <a:pt x="121030" y="487990"/>
                  </a:lnTo>
                  <a:lnTo>
                    <a:pt x="63858" y="475705"/>
                  </a:lnTo>
                  <a:lnTo>
                    <a:pt x="9419" y="458495"/>
                  </a:lnTo>
                  <a:lnTo>
                    <a:pt x="0" y="455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05533" y="2217391"/>
              <a:ext cx="126343" cy="217850"/>
            </a:xfrm>
            <a:custGeom>
              <a:avLst/>
              <a:gdLst/>
              <a:ahLst/>
              <a:cxnLst/>
              <a:rect l="0" t="0" r="0" b="0"/>
              <a:pathLst>
                <a:path w="126343" h="217850">
                  <a:moveTo>
                    <a:pt x="0" y="77821"/>
                  </a:moveTo>
                  <a:lnTo>
                    <a:pt x="11453" y="131965"/>
                  </a:lnTo>
                  <a:lnTo>
                    <a:pt x="28198" y="192446"/>
                  </a:lnTo>
                  <a:lnTo>
                    <a:pt x="36301" y="217849"/>
                  </a:lnTo>
                  <a:lnTo>
                    <a:pt x="20512" y="162580"/>
                  </a:lnTo>
                  <a:lnTo>
                    <a:pt x="5778" y="102241"/>
                  </a:lnTo>
                  <a:lnTo>
                    <a:pt x="12363" y="57428"/>
                  </a:lnTo>
                  <a:lnTo>
                    <a:pt x="15261" y="46678"/>
                  </a:lnTo>
                  <a:lnTo>
                    <a:pt x="20703" y="38342"/>
                  </a:lnTo>
                  <a:lnTo>
                    <a:pt x="36107" y="25960"/>
                  </a:lnTo>
                  <a:lnTo>
                    <a:pt x="95154" y="989"/>
                  </a:lnTo>
                  <a:lnTo>
                    <a:pt x="109751" y="0"/>
                  </a:lnTo>
                  <a:lnTo>
                    <a:pt x="126342" y="4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80539" y="2203782"/>
              <a:ext cx="151379" cy="193628"/>
            </a:xfrm>
            <a:custGeom>
              <a:avLst/>
              <a:gdLst/>
              <a:ahLst/>
              <a:cxnLst/>
              <a:rect l="0" t="0" r="0" b="0"/>
              <a:pathLst>
                <a:path w="151379" h="193628">
                  <a:moveTo>
                    <a:pt x="14507" y="91430"/>
                  </a:moveTo>
                  <a:lnTo>
                    <a:pt x="51985" y="99763"/>
                  </a:lnTo>
                  <a:lnTo>
                    <a:pt x="86833" y="98189"/>
                  </a:lnTo>
                  <a:lnTo>
                    <a:pt x="130049" y="87176"/>
                  </a:lnTo>
                  <a:lnTo>
                    <a:pt x="137159" y="80405"/>
                  </a:lnTo>
                  <a:lnTo>
                    <a:pt x="145058" y="60404"/>
                  </a:lnTo>
                  <a:lnTo>
                    <a:pt x="142330" y="39036"/>
                  </a:lnTo>
                  <a:lnTo>
                    <a:pt x="138327" y="28425"/>
                  </a:lnTo>
                  <a:lnTo>
                    <a:pt x="124520" y="13515"/>
                  </a:lnTo>
                  <a:lnTo>
                    <a:pt x="115925" y="7901"/>
                  </a:lnTo>
                  <a:lnTo>
                    <a:pt x="81472" y="0"/>
                  </a:lnTo>
                  <a:lnTo>
                    <a:pt x="61427" y="4391"/>
                  </a:lnTo>
                  <a:lnTo>
                    <a:pt x="29494" y="26274"/>
                  </a:lnTo>
                  <a:lnTo>
                    <a:pt x="13359" y="51847"/>
                  </a:lnTo>
                  <a:lnTo>
                    <a:pt x="1169" y="81652"/>
                  </a:lnTo>
                  <a:lnTo>
                    <a:pt x="0" y="102292"/>
                  </a:lnTo>
                  <a:lnTo>
                    <a:pt x="8782" y="144138"/>
                  </a:lnTo>
                  <a:lnTo>
                    <a:pt x="23989" y="170088"/>
                  </a:lnTo>
                  <a:lnTo>
                    <a:pt x="39778" y="182151"/>
                  </a:lnTo>
                  <a:lnTo>
                    <a:pt x="59664" y="190242"/>
                  </a:lnTo>
                  <a:lnTo>
                    <a:pt x="95997" y="193627"/>
                  </a:lnTo>
                  <a:lnTo>
                    <a:pt x="151378" y="186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10012" y="2236783"/>
              <a:ext cx="216704" cy="181835"/>
            </a:xfrm>
            <a:custGeom>
              <a:avLst/>
              <a:gdLst/>
              <a:ahLst/>
              <a:cxnLst/>
              <a:rect l="0" t="0" r="0" b="0"/>
              <a:pathLst>
                <a:path w="216704" h="181835">
                  <a:moveTo>
                    <a:pt x="111418" y="90015"/>
                  </a:moveTo>
                  <a:lnTo>
                    <a:pt x="108298" y="47323"/>
                  </a:lnTo>
                  <a:lnTo>
                    <a:pt x="101842" y="27757"/>
                  </a:lnTo>
                  <a:lnTo>
                    <a:pt x="91174" y="11261"/>
                  </a:lnTo>
                  <a:lnTo>
                    <a:pt x="82714" y="5927"/>
                  </a:lnTo>
                  <a:lnTo>
                    <a:pt x="60836" y="0"/>
                  </a:lnTo>
                  <a:lnTo>
                    <a:pt x="50790" y="759"/>
                  </a:lnTo>
                  <a:lnTo>
                    <a:pt x="33389" y="7842"/>
                  </a:lnTo>
                  <a:lnTo>
                    <a:pt x="17857" y="25027"/>
                  </a:lnTo>
                  <a:lnTo>
                    <a:pt x="5494" y="48263"/>
                  </a:lnTo>
                  <a:lnTo>
                    <a:pt x="0" y="74188"/>
                  </a:lnTo>
                  <a:lnTo>
                    <a:pt x="4878" y="127789"/>
                  </a:lnTo>
                  <a:lnTo>
                    <a:pt x="10644" y="151257"/>
                  </a:lnTo>
                  <a:lnTo>
                    <a:pt x="23346" y="170266"/>
                  </a:lnTo>
                  <a:lnTo>
                    <a:pt x="31646" y="178610"/>
                  </a:lnTo>
                  <a:lnTo>
                    <a:pt x="40689" y="181834"/>
                  </a:lnTo>
                  <a:lnTo>
                    <a:pt x="50227" y="181643"/>
                  </a:lnTo>
                  <a:lnTo>
                    <a:pt x="60096" y="179176"/>
                  </a:lnTo>
                  <a:lnTo>
                    <a:pt x="77299" y="163957"/>
                  </a:lnTo>
                  <a:lnTo>
                    <a:pt x="107408" y="121648"/>
                  </a:lnTo>
                  <a:lnTo>
                    <a:pt x="115485" y="97445"/>
                  </a:lnTo>
                  <a:lnTo>
                    <a:pt x="117638" y="84440"/>
                  </a:lnTo>
                  <a:lnTo>
                    <a:pt x="120244" y="79279"/>
                  </a:lnTo>
                  <a:lnTo>
                    <a:pt x="123151" y="79348"/>
                  </a:lnTo>
                  <a:lnTo>
                    <a:pt x="169197" y="133898"/>
                  </a:lnTo>
                  <a:lnTo>
                    <a:pt x="187400" y="143833"/>
                  </a:lnTo>
                  <a:lnTo>
                    <a:pt x="194828" y="145781"/>
                  </a:lnTo>
                  <a:lnTo>
                    <a:pt x="200950" y="145909"/>
                  </a:lnTo>
                  <a:lnTo>
                    <a:pt x="216703" y="142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47772" y="2032000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14471" y="33621"/>
                  </a:lnTo>
                  <a:lnTo>
                    <a:pt x="25779" y="93407"/>
                  </a:lnTo>
                  <a:lnTo>
                    <a:pt x="31608" y="153414"/>
                  </a:lnTo>
                  <a:lnTo>
                    <a:pt x="38481" y="204293"/>
                  </a:lnTo>
                  <a:lnTo>
                    <a:pt x="41037" y="255243"/>
                  </a:lnTo>
                  <a:lnTo>
                    <a:pt x="45021" y="311854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97052" y="2168870"/>
              <a:ext cx="140234" cy="221100"/>
            </a:xfrm>
            <a:custGeom>
              <a:avLst/>
              <a:gdLst/>
              <a:ahLst/>
              <a:cxnLst/>
              <a:rect l="0" t="0" r="0" b="0"/>
              <a:pathLst>
                <a:path w="140234" h="221100">
                  <a:moveTo>
                    <a:pt x="98119" y="0"/>
                  </a:moveTo>
                  <a:lnTo>
                    <a:pt x="74072" y="9575"/>
                  </a:lnTo>
                  <a:lnTo>
                    <a:pt x="17420" y="59898"/>
                  </a:lnTo>
                  <a:lnTo>
                    <a:pt x="1938" y="86378"/>
                  </a:lnTo>
                  <a:lnTo>
                    <a:pt x="0" y="106241"/>
                  </a:lnTo>
                  <a:lnTo>
                    <a:pt x="1120" y="116451"/>
                  </a:lnTo>
                  <a:lnTo>
                    <a:pt x="11724" y="134034"/>
                  </a:lnTo>
                  <a:lnTo>
                    <a:pt x="28136" y="148478"/>
                  </a:lnTo>
                  <a:lnTo>
                    <a:pt x="90003" y="190090"/>
                  </a:lnTo>
                  <a:lnTo>
                    <a:pt x="140233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92399" y="2010943"/>
              <a:ext cx="113343" cy="389555"/>
            </a:xfrm>
            <a:custGeom>
              <a:avLst/>
              <a:gdLst/>
              <a:ahLst/>
              <a:cxnLst/>
              <a:rect l="0" t="0" r="0" b="0"/>
              <a:pathLst>
                <a:path w="113343" h="389555">
                  <a:moveTo>
                    <a:pt x="60699" y="389554"/>
                  </a:moveTo>
                  <a:lnTo>
                    <a:pt x="52366" y="340623"/>
                  </a:lnTo>
                  <a:lnTo>
                    <a:pt x="45015" y="287082"/>
                  </a:lnTo>
                  <a:lnTo>
                    <a:pt x="39533" y="234305"/>
                  </a:lnTo>
                  <a:lnTo>
                    <a:pt x="25279" y="178820"/>
                  </a:lnTo>
                  <a:lnTo>
                    <a:pt x="5869" y="122800"/>
                  </a:lnTo>
                  <a:lnTo>
                    <a:pt x="0" y="80708"/>
                  </a:lnTo>
                  <a:lnTo>
                    <a:pt x="4866" y="55757"/>
                  </a:lnTo>
                  <a:lnTo>
                    <a:pt x="20759" y="25099"/>
                  </a:lnTo>
                  <a:lnTo>
                    <a:pt x="27053" y="16733"/>
                  </a:lnTo>
                  <a:lnTo>
                    <a:pt x="46525" y="7437"/>
                  </a:lnTo>
                  <a:lnTo>
                    <a:pt x="80676" y="2203"/>
                  </a:lnTo>
                  <a:lnTo>
                    <a:pt x="113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05741" y="2021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00455" y="2221513"/>
              <a:ext cx="115815" cy="42114"/>
            </a:xfrm>
            <a:custGeom>
              <a:avLst/>
              <a:gdLst/>
              <a:ahLst/>
              <a:cxnLst/>
              <a:rect l="0" t="0" r="0" b="0"/>
              <a:pathLst>
                <a:path w="115815" h="42114">
                  <a:moveTo>
                    <a:pt x="115814" y="0"/>
                  </a:moveTo>
                  <a:lnTo>
                    <a:pt x="89428" y="15641"/>
                  </a:lnTo>
                  <a:lnTo>
                    <a:pt x="32502" y="34843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73504" y="2228706"/>
              <a:ext cx="195450" cy="151126"/>
            </a:xfrm>
            <a:custGeom>
              <a:avLst/>
              <a:gdLst/>
              <a:ahLst/>
              <a:cxnLst/>
              <a:rect l="0" t="0" r="0" b="0"/>
              <a:pathLst>
                <a:path w="195450" h="151126">
                  <a:moveTo>
                    <a:pt x="121749" y="55977"/>
                  </a:moveTo>
                  <a:lnTo>
                    <a:pt x="112174" y="31931"/>
                  </a:lnTo>
                  <a:lnTo>
                    <a:pt x="101506" y="17604"/>
                  </a:lnTo>
                  <a:lnTo>
                    <a:pt x="76757" y="1974"/>
                  </a:lnTo>
                  <a:lnTo>
                    <a:pt x="54179" y="0"/>
                  </a:lnTo>
                  <a:lnTo>
                    <a:pt x="41608" y="1112"/>
                  </a:lnTo>
                  <a:lnTo>
                    <a:pt x="21400" y="11706"/>
                  </a:lnTo>
                  <a:lnTo>
                    <a:pt x="12736" y="19444"/>
                  </a:lnTo>
                  <a:lnTo>
                    <a:pt x="3109" y="40520"/>
                  </a:lnTo>
                  <a:lnTo>
                    <a:pt x="0" y="65485"/>
                  </a:lnTo>
                  <a:lnTo>
                    <a:pt x="10512" y="127925"/>
                  </a:lnTo>
                  <a:lnTo>
                    <a:pt x="16006" y="136698"/>
                  </a:lnTo>
                  <a:lnTo>
                    <a:pt x="31468" y="149565"/>
                  </a:lnTo>
                  <a:lnTo>
                    <a:pt x="39335" y="151125"/>
                  </a:lnTo>
                  <a:lnTo>
                    <a:pt x="46920" y="149825"/>
                  </a:lnTo>
                  <a:lnTo>
                    <a:pt x="54316" y="146618"/>
                  </a:lnTo>
                  <a:lnTo>
                    <a:pt x="75903" y="125338"/>
                  </a:lnTo>
                  <a:lnTo>
                    <a:pt x="103566" y="66125"/>
                  </a:lnTo>
                  <a:lnTo>
                    <a:pt x="107287" y="62743"/>
                  </a:lnTo>
                  <a:lnTo>
                    <a:pt x="110938" y="63997"/>
                  </a:lnTo>
                  <a:lnTo>
                    <a:pt x="156014" y="114645"/>
                  </a:lnTo>
                  <a:lnTo>
                    <a:pt x="172463" y="122996"/>
                  </a:lnTo>
                  <a:lnTo>
                    <a:pt x="195449" y="129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29804" y="2194866"/>
              <a:ext cx="158676" cy="195104"/>
            </a:xfrm>
            <a:custGeom>
              <a:avLst/>
              <a:gdLst/>
              <a:ahLst/>
              <a:cxnLst/>
              <a:rect l="0" t="0" r="0" b="0"/>
              <a:pathLst>
                <a:path w="158676" h="195104">
                  <a:moveTo>
                    <a:pt x="107605" y="5589"/>
                  </a:moveTo>
                  <a:lnTo>
                    <a:pt x="90837" y="0"/>
                  </a:lnTo>
                  <a:lnTo>
                    <a:pt x="58053" y="2114"/>
                  </a:lnTo>
                  <a:lnTo>
                    <a:pt x="24293" y="10149"/>
                  </a:lnTo>
                  <a:lnTo>
                    <a:pt x="15799" y="15648"/>
                  </a:lnTo>
                  <a:lnTo>
                    <a:pt x="3241" y="31117"/>
                  </a:lnTo>
                  <a:lnTo>
                    <a:pt x="0" y="49690"/>
                  </a:lnTo>
                  <a:lnTo>
                    <a:pt x="773" y="59557"/>
                  </a:lnTo>
                  <a:lnTo>
                    <a:pt x="4798" y="67304"/>
                  </a:lnTo>
                  <a:lnTo>
                    <a:pt x="18629" y="79032"/>
                  </a:lnTo>
                  <a:lnTo>
                    <a:pt x="76527" y="103525"/>
                  </a:lnTo>
                  <a:lnTo>
                    <a:pt x="117064" y="118998"/>
                  </a:lnTo>
                  <a:lnTo>
                    <a:pt x="141343" y="137978"/>
                  </a:lnTo>
                  <a:lnTo>
                    <a:pt x="156135" y="155676"/>
                  </a:lnTo>
                  <a:lnTo>
                    <a:pt x="158675" y="164139"/>
                  </a:lnTo>
                  <a:lnTo>
                    <a:pt x="158030" y="172120"/>
                  </a:lnTo>
                  <a:lnTo>
                    <a:pt x="155259" y="179781"/>
                  </a:lnTo>
                  <a:lnTo>
                    <a:pt x="148733" y="184888"/>
                  </a:lnTo>
                  <a:lnTo>
                    <a:pt x="129004" y="190563"/>
                  </a:lnTo>
                  <a:lnTo>
                    <a:pt x="78210" y="194206"/>
                  </a:lnTo>
                  <a:lnTo>
                    <a:pt x="23377" y="195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26922" y="2074114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3120" y="176544"/>
                  </a:lnTo>
                  <a:lnTo>
                    <a:pt x="8333" y="227784"/>
                  </a:lnTo>
                  <a:lnTo>
                    <a:pt x="9878" y="269483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42694" y="2168870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20368" y="5589"/>
                  </a:lnTo>
                  <a:lnTo>
                    <a:pt x="63771" y="21331"/>
                  </a:lnTo>
                  <a:lnTo>
                    <a:pt x="9411" y="473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42818" y="2242570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0" y="0"/>
                  </a:moveTo>
                  <a:lnTo>
                    <a:pt x="0" y="54144"/>
                  </a:lnTo>
                  <a:lnTo>
                    <a:pt x="6066" y="11462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21761" y="21056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79511" y="2175486"/>
              <a:ext cx="137740" cy="228779"/>
            </a:xfrm>
            <a:custGeom>
              <a:avLst/>
              <a:gdLst/>
              <a:ahLst/>
              <a:cxnLst/>
              <a:rect l="0" t="0" r="0" b="0"/>
              <a:pathLst>
                <a:path w="137740" h="228779">
                  <a:moveTo>
                    <a:pt x="137048" y="24969"/>
                  </a:moveTo>
                  <a:lnTo>
                    <a:pt x="93086" y="1250"/>
                  </a:lnTo>
                  <a:lnTo>
                    <a:pt x="73055" y="0"/>
                  </a:lnTo>
                  <a:lnTo>
                    <a:pt x="52455" y="4513"/>
                  </a:lnTo>
                  <a:lnTo>
                    <a:pt x="31601" y="14318"/>
                  </a:lnTo>
                  <a:lnTo>
                    <a:pt x="5719" y="38581"/>
                  </a:lnTo>
                  <a:lnTo>
                    <a:pt x="1532" y="48082"/>
                  </a:lnTo>
                  <a:lnTo>
                    <a:pt x="0" y="67997"/>
                  </a:lnTo>
                  <a:lnTo>
                    <a:pt x="4738" y="74711"/>
                  </a:lnTo>
                  <a:lnTo>
                    <a:pt x="12577" y="79188"/>
                  </a:lnTo>
                  <a:lnTo>
                    <a:pt x="69661" y="89301"/>
                  </a:lnTo>
                  <a:lnTo>
                    <a:pt x="96154" y="104602"/>
                  </a:lnTo>
                  <a:lnTo>
                    <a:pt x="133237" y="137593"/>
                  </a:lnTo>
                  <a:lnTo>
                    <a:pt x="136847" y="145675"/>
                  </a:lnTo>
                  <a:lnTo>
                    <a:pt x="137739" y="164014"/>
                  </a:lnTo>
                  <a:lnTo>
                    <a:pt x="131664" y="194070"/>
                  </a:lnTo>
                  <a:lnTo>
                    <a:pt x="126439" y="202044"/>
                  </a:lnTo>
                  <a:lnTo>
                    <a:pt x="111276" y="214023"/>
                  </a:lnTo>
                  <a:lnTo>
                    <a:pt x="83009" y="227345"/>
                  </a:lnTo>
                  <a:lnTo>
                    <a:pt x="62728" y="228778"/>
                  </a:lnTo>
                  <a:lnTo>
                    <a:pt x="178" y="214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16642" y="2168870"/>
              <a:ext cx="115814" cy="233787"/>
            </a:xfrm>
            <a:custGeom>
              <a:avLst/>
              <a:gdLst/>
              <a:ahLst/>
              <a:cxnLst/>
              <a:rect l="0" t="0" r="0" b="0"/>
              <a:pathLst>
                <a:path w="115814" h="233787">
                  <a:moveTo>
                    <a:pt x="0" y="115813"/>
                  </a:moveTo>
                  <a:lnTo>
                    <a:pt x="17959" y="176924"/>
                  </a:lnTo>
                  <a:lnTo>
                    <a:pt x="36301" y="233786"/>
                  </a:lnTo>
                  <a:lnTo>
                    <a:pt x="20512" y="177981"/>
                  </a:lnTo>
                  <a:lnTo>
                    <a:pt x="4607" y="125040"/>
                  </a:lnTo>
                  <a:lnTo>
                    <a:pt x="2535" y="87482"/>
                  </a:lnTo>
                  <a:lnTo>
                    <a:pt x="6196" y="64617"/>
                  </a:lnTo>
                  <a:lnTo>
                    <a:pt x="17962" y="45876"/>
                  </a:lnTo>
                  <a:lnTo>
                    <a:pt x="54111" y="14781"/>
                  </a:lnTo>
                  <a:lnTo>
                    <a:pt x="77472" y="657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97755" y="2197487"/>
              <a:ext cx="146921" cy="206026"/>
            </a:xfrm>
            <a:custGeom>
              <a:avLst/>
              <a:gdLst/>
              <a:ahLst/>
              <a:cxnLst/>
              <a:rect l="0" t="0" r="0" b="0"/>
              <a:pathLst>
                <a:path w="146921" h="206026">
                  <a:moveTo>
                    <a:pt x="8400" y="66139"/>
                  </a:moveTo>
                  <a:lnTo>
                    <a:pt x="52363" y="89859"/>
                  </a:lnTo>
                  <a:lnTo>
                    <a:pt x="88236" y="95394"/>
                  </a:lnTo>
                  <a:lnTo>
                    <a:pt x="122912" y="91445"/>
                  </a:lnTo>
                  <a:lnTo>
                    <a:pt x="131535" y="86519"/>
                  </a:lnTo>
                  <a:lnTo>
                    <a:pt x="144235" y="71688"/>
                  </a:lnTo>
                  <a:lnTo>
                    <a:pt x="146920" y="62819"/>
                  </a:lnTo>
                  <a:lnTo>
                    <a:pt x="146783" y="43607"/>
                  </a:lnTo>
                  <a:lnTo>
                    <a:pt x="139704" y="26489"/>
                  </a:lnTo>
                  <a:lnTo>
                    <a:pt x="134541" y="18649"/>
                  </a:lnTo>
                  <a:lnTo>
                    <a:pt x="116325" y="6818"/>
                  </a:lnTo>
                  <a:lnTo>
                    <a:pt x="93802" y="0"/>
                  </a:lnTo>
                  <a:lnTo>
                    <a:pt x="72092" y="869"/>
                  </a:lnTo>
                  <a:lnTo>
                    <a:pt x="40140" y="13525"/>
                  </a:lnTo>
                  <a:lnTo>
                    <a:pt x="22117" y="31837"/>
                  </a:lnTo>
                  <a:lnTo>
                    <a:pt x="8647" y="55573"/>
                  </a:lnTo>
                  <a:lnTo>
                    <a:pt x="0" y="108939"/>
                  </a:lnTo>
                  <a:lnTo>
                    <a:pt x="1157" y="135464"/>
                  </a:lnTo>
                  <a:lnTo>
                    <a:pt x="9470" y="158952"/>
                  </a:lnTo>
                  <a:lnTo>
                    <a:pt x="24084" y="177969"/>
                  </a:lnTo>
                  <a:lnTo>
                    <a:pt x="42276" y="193050"/>
                  </a:lnTo>
                  <a:lnTo>
                    <a:pt x="62061" y="203653"/>
                  </a:lnTo>
                  <a:lnTo>
                    <a:pt x="82552" y="206025"/>
                  </a:lnTo>
                  <a:lnTo>
                    <a:pt x="124214" y="203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512774" y="2242486"/>
              <a:ext cx="193465" cy="168029"/>
            </a:xfrm>
            <a:custGeom>
              <a:avLst/>
              <a:gdLst/>
              <a:ahLst/>
              <a:cxnLst/>
              <a:rect l="0" t="0" r="0" b="0"/>
              <a:pathLst>
                <a:path w="193465" h="168029">
                  <a:moveTo>
                    <a:pt x="88179" y="115897"/>
                  </a:moveTo>
                  <a:lnTo>
                    <a:pt x="99358" y="99129"/>
                  </a:lnTo>
                  <a:lnTo>
                    <a:pt x="106309" y="66345"/>
                  </a:lnTo>
                  <a:lnTo>
                    <a:pt x="102779" y="32585"/>
                  </a:lnTo>
                  <a:lnTo>
                    <a:pt x="91159" y="14139"/>
                  </a:lnTo>
                  <a:lnTo>
                    <a:pt x="83147" y="5944"/>
                  </a:lnTo>
                  <a:lnTo>
                    <a:pt x="74296" y="1651"/>
                  </a:lnTo>
                  <a:lnTo>
                    <a:pt x="55102" y="0"/>
                  </a:lnTo>
                  <a:lnTo>
                    <a:pt x="37993" y="6286"/>
                  </a:lnTo>
                  <a:lnTo>
                    <a:pt x="30155" y="11237"/>
                  </a:lnTo>
                  <a:lnTo>
                    <a:pt x="18327" y="26098"/>
                  </a:lnTo>
                  <a:lnTo>
                    <a:pt x="1202" y="64234"/>
                  </a:lnTo>
                  <a:lnTo>
                    <a:pt x="0" y="87866"/>
                  </a:lnTo>
                  <a:lnTo>
                    <a:pt x="8760" y="141166"/>
                  </a:lnTo>
                  <a:lnTo>
                    <a:pt x="14176" y="151460"/>
                  </a:lnTo>
                  <a:lnTo>
                    <a:pt x="29553" y="166018"/>
                  </a:lnTo>
                  <a:lnTo>
                    <a:pt x="38566" y="168028"/>
                  </a:lnTo>
                  <a:lnTo>
                    <a:pt x="57940" y="164023"/>
                  </a:lnTo>
                  <a:lnTo>
                    <a:pt x="75130" y="151324"/>
                  </a:lnTo>
                  <a:lnTo>
                    <a:pt x="89398" y="132812"/>
                  </a:lnTo>
                  <a:lnTo>
                    <a:pt x="111982" y="74855"/>
                  </a:lnTo>
                  <a:lnTo>
                    <a:pt x="115746" y="72158"/>
                  </a:lnTo>
                  <a:lnTo>
                    <a:pt x="119425" y="75039"/>
                  </a:lnTo>
                  <a:lnTo>
                    <a:pt x="149901" y="132055"/>
                  </a:lnTo>
                  <a:lnTo>
                    <a:pt x="193464" y="1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42112" y="2029005"/>
              <a:ext cx="163981" cy="384877"/>
            </a:xfrm>
            <a:custGeom>
              <a:avLst/>
              <a:gdLst/>
              <a:ahLst/>
              <a:cxnLst/>
              <a:rect l="0" t="0" r="0" b="0"/>
              <a:pathLst>
                <a:path w="163981" h="384877">
                  <a:moveTo>
                    <a:pt x="90468" y="297793"/>
                  </a:moveTo>
                  <a:lnTo>
                    <a:pt x="96057" y="281025"/>
                  </a:lnTo>
                  <a:lnTo>
                    <a:pt x="92562" y="263434"/>
                  </a:lnTo>
                  <a:lnTo>
                    <a:pt x="88355" y="253830"/>
                  </a:lnTo>
                  <a:lnTo>
                    <a:pt x="74321" y="240039"/>
                  </a:lnTo>
                  <a:lnTo>
                    <a:pt x="65665" y="234724"/>
                  </a:lnTo>
                  <a:lnTo>
                    <a:pt x="56385" y="233520"/>
                  </a:lnTo>
                  <a:lnTo>
                    <a:pt x="36716" y="238421"/>
                  </a:lnTo>
                  <a:lnTo>
                    <a:pt x="19395" y="251518"/>
                  </a:lnTo>
                  <a:lnTo>
                    <a:pt x="11500" y="259924"/>
                  </a:lnTo>
                  <a:lnTo>
                    <a:pt x="2729" y="281742"/>
                  </a:lnTo>
                  <a:lnTo>
                    <a:pt x="0" y="307037"/>
                  </a:lnTo>
                  <a:lnTo>
                    <a:pt x="2687" y="333876"/>
                  </a:lnTo>
                  <a:lnTo>
                    <a:pt x="10900" y="355164"/>
                  </a:lnTo>
                  <a:lnTo>
                    <a:pt x="16366" y="364116"/>
                  </a:lnTo>
                  <a:lnTo>
                    <a:pt x="31797" y="377183"/>
                  </a:lnTo>
                  <a:lnTo>
                    <a:pt x="40826" y="382305"/>
                  </a:lnTo>
                  <a:lnTo>
                    <a:pt x="60216" y="384876"/>
                  </a:lnTo>
                  <a:lnTo>
                    <a:pt x="70300" y="383925"/>
                  </a:lnTo>
                  <a:lnTo>
                    <a:pt x="87743" y="373508"/>
                  </a:lnTo>
                  <a:lnTo>
                    <a:pt x="118006" y="338225"/>
                  </a:lnTo>
                  <a:lnTo>
                    <a:pt x="138108" y="281819"/>
                  </a:lnTo>
                  <a:lnTo>
                    <a:pt x="153344" y="227523"/>
                  </a:lnTo>
                  <a:lnTo>
                    <a:pt x="160960" y="187285"/>
                  </a:lnTo>
                  <a:lnTo>
                    <a:pt x="163218" y="138317"/>
                  </a:lnTo>
                  <a:lnTo>
                    <a:pt x="163980" y="74959"/>
                  </a:lnTo>
                  <a:lnTo>
                    <a:pt x="152690" y="14681"/>
                  </a:lnTo>
                  <a:lnTo>
                    <a:pt x="149497" y="3767"/>
                  </a:lnTo>
                  <a:lnTo>
                    <a:pt x="146198" y="0"/>
                  </a:lnTo>
                  <a:lnTo>
                    <a:pt x="142829" y="998"/>
                  </a:lnTo>
                  <a:lnTo>
                    <a:pt x="135966" y="11466"/>
                  </a:lnTo>
                  <a:lnTo>
                    <a:pt x="118528" y="62342"/>
                  </a:lnTo>
                  <a:lnTo>
                    <a:pt x="112908" y="123165"/>
                  </a:lnTo>
                  <a:lnTo>
                    <a:pt x="111798" y="184573"/>
                  </a:lnTo>
                  <a:lnTo>
                    <a:pt x="111579" y="247092"/>
                  </a:lnTo>
                  <a:lnTo>
                    <a:pt x="119941" y="303332"/>
                  </a:lnTo>
                  <a:lnTo>
                    <a:pt x="132582" y="3504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58922" y="2295212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19128" y="52705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37865" y="2284683"/>
              <a:ext cx="157928" cy="400084"/>
            </a:xfrm>
            <a:custGeom>
              <a:avLst/>
              <a:gdLst/>
              <a:ahLst/>
              <a:cxnLst/>
              <a:rect l="0" t="0" r="0" b="0"/>
              <a:pathLst>
                <a:path w="157928" h="400084">
                  <a:moveTo>
                    <a:pt x="157927" y="0"/>
                  </a:moveTo>
                  <a:lnTo>
                    <a:pt x="142286" y="26387"/>
                  </a:lnTo>
                  <a:lnTo>
                    <a:pt x="117494" y="88902"/>
                  </a:lnTo>
                  <a:lnTo>
                    <a:pt x="90886" y="144120"/>
                  </a:lnTo>
                  <a:lnTo>
                    <a:pt x="66219" y="196968"/>
                  </a:lnTo>
                  <a:lnTo>
                    <a:pt x="44146" y="252727"/>
                  </a:lnTo>
                  <a:lnTo>
                    <a:pt x="29718" y="302870"/>
                  </a:lnTo>
                  <a:lnTo>
                    <a:pt x="14362" y="35540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4190342" y="2442611"/>
            <a:ext cx="937037" cy="30611"/>
          </a:xfrm>
          <a:custGeom>
            <a:avLst/>
            <a:gdLst/>
            <a:ahLst/>
            <a:cxnLst/>
            <a:rect l="0" t="0" r="0" b="0"/>
            <a:pathLst>
              <a:path w="937037" h="30611">
                <a:moveTo>
                  <a:pt x="937036" y="21057"/>
                </a:moveTo>
                <a:lnTo>
                  <a:pt x="894344" y="24176"/>
                </a:lnTo>
                <a:lnTo>
                  <a:pt x="833798" y="30610"/>
                </a:lnTo>
                <a:lnTo>
                  <a:pt x="781939" y="28273"/>
                </a:lnTo>
                <a:lnTo>
                  <a:pt x="731964" y="22482"/>
                </a:lnTo>
                <a:lnTo>
                  <a:pt x="677033" y="21338"/>
                </a:lnTo>
                <a:lnTo>
                  <a:pt x="621122" y="21113"/>
                </a:lnTo>
                <a:lnTo>
                  <a:pt x="565017" y="21068"/>
                </a:lnTo>
                <a:lnTo>
                  <a:pt x="507705" y="19889"/>
                </a:lnTo>
                <a:lnTo>
                  <a:pt x="444391" y="12724"/>
                </a:lnTo>
                <a:lnTo>
                  <a:pt x="386478" y="10962"/>
                </a:lnTo>
                <a:lnTo>
                  <a:pt x="338470" y="5068"/>
                </a:lnTo>
                <a:lnTo>
                  <a:pt x="277081" y="1001"/>
                </a:lnTo>
                <a:lnTo>
                  <a:pt x="228197" y="297"/>
                </a:lnTo>
                <a:lnTo>
                  <a:pt x="166045" y="59"/>
                </a:lnTo>
                <a:lnTo>
                  <a:pt x="103379" y="12"/>
                </a:lnTo>
                <a:lnTo>
                  <a:pt x="47110" y="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6370642" y="1827944"/>
            <a:ext cx="206445" cy="631711"/>
          </a:xfrm>
          <a:custGeom>
            <a:avLst/>
            <a:gdLst/>
            <a:ahLst/>
            <a:cxnLst/>
            <a:rect l="0" t="0" r="0" b="0"/>
            <a:pathLst>
              <a:path w="206445" h="631711">
                <a:moveTo>
                  <a:pt x="206444" y="0"/>
                </a:moveTo>
                <a:lnTo>
                  <a:pt x="150784" y="42662"/>
                </a:lnTo>
                <a:lnTo>
                  <a:pt x="109168" y="78451"/>
                </a:lnTo>
                <a:lnTo>
                  <a:pt x="66151" y="138458"/>
                </a:lnTo>
                <a:lnTo>
                  <a:pt x="38005" y="190520"/>
                </a:lnTo>
                <a:lnTo>
                  <a:pt x="15505" y="245864"/>
                </a:lnTo>
                <a:lnTo>
                  <a:pt x="965" y="309092"/>
                </a:lnTo>
                <a:lnTo>
                  <a:pt x="0" y="367855"/>
                </a:lnTo>
                <a:lnTo>
                  <a:pt x="10727" y="418933"/>
                </a:lnTo>
                <a:lnTo>
                  <a:pt x="30687" y="481825"/>
                </a:lnTo>
                <a:lnTo>
                  <a:pt x="62980" y="536626"/>
                </a:lnTo>
                <a:lnTo>
                  <a:pt x="111713" y="599181"/>
                </a:lnTo>
                <a:lnTo>
                  <a:pt x="153802" y="6317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6598186" y="1954494"/>
            <a:ext cx="210529" cy="453390"/>
          </a:xfrm>
          <a:custGeom>
            <a:avLst/>
            <a:gdLst/>
            <a:ahLst/>
            <a:cxnLst/>
            <a:rect l="0" t="0" r="0" b="0"/>
            <a:pathLst>
              <a:path w="210529" h="453390">
                <a:moveTo>
                  <a:pt x="42072" y="178777"/>
                </a:moveTo>
                <a:lnTo>
                  <a:pt x="33007" y="237393"/>
                </a:lnTo>
                <a:lnTo>
                  <a:pt x="24597" y="292737"/>
                </a:lnTo>
                <a:lnTo>
                  <a:pt x="18603" y="355662"/>
                </a:lnTo>
                <a:lnTo>
                  <a:pt x="12089" y="413498"/>
                </a:lnTo>
                <a:lnTo>
                  <a:pt x="5372" y="450315"/>
                </a:lnTo>
                <a:lnTo>
                  <a:pt x="3567" y="453389"/>
                </a:lnTo>
                <a:lnTo>
                  <a:pt x="2364" y="450759"/>
                </a:lnTo>
                <a:lnTo>
                  <a:pt x="274" y="390805"/>
                </a:lnTo>
                <a:lnTo>
                  <a:pt x="52" y="332847"/>
                </a:lnTo>
                <a:lnTo>
                  <a:pt x="0" y="287806"/>
                </a:lnTo>
                <a:lnTo>
                  <a:pt x="5559" y="238768"/>
                </a:lnTo>
                <a:lnTo>
                  <a:pt x="9026" y="185243"/>
                </a:lnTo>
                <a:lnTo>
                  <a:pt x="10054" y="130520"/>
                </a:lnTo>
                <a:lnTo>
                  <a:pt x="10357" y="77261"/>
                </a:lnTo>
                <a:lnTo>
                  <a:pt x="16038" y="35614"/>
                </a:lnTo>
                <a:lnTo>
                  <a:pt x="30718" y="6636"/>
                </a:lnTo>
                <a:lnTo>
                  <a:pt x="38012" y="2015"/>
                </a:lnTo>
                <a:lnTo>
                  <a:pt x="55475" y="0"/>
                </a:lnTo>
                <a:lnTo>
                  <a:pt x="62705" y="3440"/>
                </a:lnTo>
                <a:lnTo>
                  <a:pt x="73859" y="16621"/>
                </a:lnTo>
                <a:lnTo>
                  <a:pt x="97399" y="70032"/>
                </a:lnTo>
                <a:lnTo>
                  <a:pt x="113447" y="117700"/>
                </a:lnTo>
                <a:lnTo>
                  <a:pt x="125611" y="168869"/>
                </a:lnTo>
                <a:lnTo>
                  <a:pt x="136624" y="221074"/>
                </a:lnTo>
                <a:lnTo>
                  <a:pt x="150826" y="279938"/>
                </a:lnTo>
                <a:lnTo>
                  <a:pt x="164896" y="332597"/>
                </a:lnTo>
                <a:lnTo>
                  <a:pt x="182451" y="388806"/>
                </a:lnTo>
                <a:lnTo>
                  <a:pt x="210528" y="4314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6619200" y="2259613"/>
            <a:ext cx="136872" cy="10529"/>
          </a:xfrm>
          <a:custGeom>
            <a:avLst/>
            <a:gdLst/>
            <a:ahLst/>
            <a:cxnLst/>
            <a:rect l="0" t="0" r="0" b="0"/>
            <a:pathLst>
              <a:path w="136872" h="10529">
                <a:moveTo>
                  <a:pt x="136871" y="0"/>
                </a:moveTo>
                <a:lnTo>
                  <a:pt x="78254" y="5589"/>
                </a:lnTo>
                <a:lnTo>
                  <a:pt x="19562" y="987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841296" y="1910152"/>
            <a:ext cx="146344" cy="484495"/>
          </a:xfrm>
          <a:custGeom>
            <a:avLst/>
            <a:gdLst/>
            <a:ahLst/>
            <a:cxnLst/>
            <a:rect l="0" t="0" r="0" b="0"/>
            <a:pathLst>
              <a:path w="146344" h="484495">
                <a:moveTo>
                  <a:pt x="114816" y="370518"/>
                </a:moveTo>
                <a:lnTo>
                  <a:pt x="105241" y="346471"/>
                </a:lnTo>
                <a:lnTo>
                  <a:pt x="94573" y="332144"/>
                </a:lnTo>
                <a:lnTo>
                  <a:pt x="86113" y="328558"/>
                </a:lnTo>
                <a:lnTo>
                  <a:pt x="64235" y="327692"/>
                </a:lnTo>
                <a:lnTo>
                  <a:pt x="31199" y="339371"/>
                </a:lnTo>
                <a:lnTo>
                  <a:pt x="16042" y="354335"/>
                </a:lnTo>
                <a:lnTo>
                  <a:pt x="10361" y="363239"/>
                </a:lnTo>
                <a:lnTo>
                  <a:pt x="2368" y="398127"/>
                </a:lnTo>
                <a:lnTo>
                  <a:pt x="0" y="438100"/>
                </a:lnTo>
                <a:lnTo>
                  <a:pt x="5685" y="462555"/>
                </a:lnTo>
                <a:lnTo>
                  <a:pt x="10476" y="473990"/>
                </a:lnTo>
                <a:lnTo>
                  <a:pt x="18350" y="480443"/>
                </a:lnTo>
                <a:lnTo>
                  <a:pt x="28278" y="483576"/>
                </a:lnTo>
                <a:lnTo>
                  <a:pt x="39577" y="484494"/>
                </a:lnTo>
                <a:lnTo>
                  <a:pt x="58370" y="479276"/>
                </a:lnTo>
                <a:lnTo>
                  <a:pt x="74522" y="467987"/>
                </a:lnTo>
                <a:lnTo>
                  <a:pt x="103954" y="429025"/>
                </a:lnTo>
                <a:lnTo>
                  <a:pt x="126709" y="376615"/>
                </a:lnTo>
                <a:lnTo>
                  <a:pt x="138747" y="323971"/>
                </a:lnTo>
                <a:lnTo>
                  <a:pt x="144134" y="263919"/>
                </a:lnTo>
                <a:lnTo>
                  <a:pt x="145730" y="212851"/>
                </a:lnTo>
                <a:lnTo>
                  <a:pt x="146203" y="156905"/>
                </a:lnTo>
                <a:lnTo>
                  <a:pt x="146343" y="101464"/>
                </a:lnTo>
                <a:lnTo>
                  <a:pt x="137984" y="38734"/>
                </a:lnTo>
                <a:lnTo>
                  <a:pt x="131742" y="9759"/>
                </a:lnTo>
                <a:lnTo>
                  <a:pt x="127270" y="2500"/>
                </a:lnTo>
                <a:lnTo>
                  <a:pt x="121949" y="0"/>
                </a:lnTo>
                <a:lnTo>
                  <a:pt x="116062" y="674"/>
                </a:lnTo>
                <a:lnTo>
                  <a:pt x="110968" y="6972"/>
                </a:lnTo>
                <a:lnTo>
                  <a:pt x="102187" y="29567"/>
                </a:lnTo>
                <a:lnTo>
                  <a:pt x="95424" y="92903"/>
                </a:lnTo>
                <a:lnTo>
                  <a:pt x="94252" y="151391"/>
                </a:lnTo>
                <a:lnTo>
                  <a:pt x="93905" y="213174"/>
                </a:lnTo>
                <a:lnTo>
                  <a:pt x="94972" y="272425"/>
                </a:lnTo>
                <a:lnTo>
                  <a:pt x="105221" y="328784"/>
                </a:lnTo>
                <a:lnTo>
                  <a:pt x="118510" y="384631"/>
                </a:lnTo>
                <a:lnTo>
                  <a:pt x="132779" y="437063"/>
                </a:lnTo>
                <a:lnTo>
                  <a:pt x="135873" y="45474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6956112" y="2270141"/>
            <a:ext cx="154347" cy="284270"/>
          </a:xfrm>
          <a:custGeom>
            <a:avLst/>
            <a:gdLst/>
            <a:ahLst/>
            <a:cxnLst/>
            <a:rect l="0" t="0" r="0" b="0"/>
            <a:pathLst>
              <a:path w="154347" h="284270">
                <a:moveTo>
                  <a:pt x="136871" y="0"/>
                </a:moveTo>
                <a:lnTo>
                  <a:pt x="139989" y="48931"/>
                </a:lnTo>
                <a:lnTo>
                  <a:pt x="145935" y="108061"/>
                </a:lnTo>
                <a:lnTo>
                  <a:pt x="154346" y="164802"/>
                </a:lnTo>
                <a:lnTo>
                  <a:pt x="154100" y="217950"/>
                </a:lnTo>
                <a:lnTo>
                  <a:pt x="151866" y="229528"/>
                </a:lnTo>
                <a:lnTo>
                  <a:pt x="146868" y="238417"/>
                </a:lnTo>
                <a:lnTo>
                  <a:pt x="131955" y="251412"/>
                </a:lnTo>
                <a:lnTo>
                  <a:pt x="110509" y="257968"/>
                </a:lnTo>
                <a:lnTo>
                  <a:pt x="53025" y="262176"/>
                </a:lnTo>
                <a:lnTo>
                  <a:pt x="29025" y="268991"/>
                </a:lnTo>
                <a:lnTo>
                  <a:pt x="0" y="2842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7071926" y="2112214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7145625" y="2141251"/>
            <a:ext cx="191204" cy="234176"/>
          </a:xfrm>
          <a:custGeom>
            <a:avLst/>
            <a:gdLst/>
            <a:ahLst/>
            <a:cxnLst/>
            <a:rect l="0" t="0" r="0" b="0"/>
            <a:pathLst>
              <a:path w="191204" h="234176">
                <a:moveTo>
                  <a:pt x="0" y="86776"/>
                </a:moveTo>
                <a:lnTo>
                  <a:pt x="55045" y="103565"/>
                </a:lnTo>
                <a:lnTo>
                  <a:pt x="91829" y="105399"/>
                </a:lnTo>
                <a:lnTo>
                  <a:pt x="147014" y="93012"/>
                </a:lnTo>
                <a:lnTo>
                  <a:pt x="173280" y="77445"/>
                </a:lnTo>
                <a:lnTo>
                  <a:pt x="185418" y="61572"/>
                </a:lnTo>
                <a:lnTo>
                  <a:pt x="190293" y="52426"/>
                </a:lnTo>
                <a:lnTo>
                  <a:pt x="191203" y="42819"/>
                </a:lnTo>
                <a:lnTo>
                  <a:pt x="185975" y="22786"/>
                </a:lnTo>
                <a:lnTo>
                  <a:pt x="178965" y="14870"/>
                </a:lnTo>
                <a:lnTo>
                  <a:pt x="158698" y="2955"/>
                </a:lnTo>
                <a:lnTo>
                  <a:pt x="134094" y="0"/>
                </a:lnTo>
                <a:lnTo>
                  <a:pt x="109900" y="3755"/>
                </a:lnTo>
                <a:lnTo>
                  <a:pt x="91348" y="13223"/>
                </a:lnTo>
                <a:lnTo>
                  <a:pt x="62162" y="37297"/>
                </a:lnTo>
                <a:lnTo>
                  <a:pt x="42465" y="66656"/>
                </a:lnTo>
                <a:lnTo>
                  <a:pt x="29220" y="97582"/>
                </a:lnTo>
                <a:lnTo>
                  <a:pt x="23476" y="140151"/>
                </a:lnTo>
                <a:lnTo>
                  <a:pt x="27363" y="178630"/>
                </a:lnTo>
                <a:lnTo>
                  <a:pt x="41513" y="212258"/>
                </a:lnTo>
                <a:lnTo>
                  <a:pt x="51072" y="219564"/>
                </a:lnTo>
                <a:lnTo>
                  <a:pt x="88962" y="229846"/>
                </a:lnTo>
                <a:lnTo>
                  <a:pt x="126342" y="23417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7364192" y="2200832"/>
            <a:ext cx="149931" cy="198072"/>
          </a:xfrm>
          <a:custGeom>
            <a:avLst/>
            <a:gdLst/>
            <a:ahLst/>
            <a:cxnLst/>
            <a:rect l="0" t="0" r="0" b="0"/>
            <a:pathLst>
              <a:path w="149931" h="198072">
                <a:moveTo>
                  <a:pt x="118345" y="27195"/>
                </a:moveTo>
                <a:lnTo>
                  <a:pt x="112756" y="10428"/>
                </a:lnTo>
                <a:lnTo>
                  <a:pt x="106430" y="5488"/>
                </a:lnTo>
                <a:lnTo>
                  <a:pt x="86923" y="0"/>
                </a:lnTo>
                <a:lnTo>
                  <a:pt x="77511" y="876"/>
                </a:lnTo>
                <a:lnTo>
                  <a:pt x="51914" y="13288"/>
                </a:lnTo>
                <a:lnTo>
                  <a:pt x="32668" y="25303"/>
                </a:lnTo>
                <a:lnTo>
                  <a:pt x="18655" y="41562"/>
                </a:lnTo>
                <a:lnTo>
                  <a:pt x="128" y="80596"/>
                </a:lnTo>
                <a:lnTo>
                  <a:pt x="0" y="122826"/>
                </a:lnTo>
                <a:lnTo>
                  <a:pt x="7371" y="161205"/>
                </a:lnTo>
                <a:lnTo>
                  <a:pt x="12777" y="170347"/>
                </a:lnTo>
                <a:lnTo>
                  <a:pt x="28142" y="183625"/>
                </a:lnTo>
                <a:lnTo>
                  <a:pt x="56524" y="197677"/>
                </a:lnTo>
                <a:lnTo>
                  <a:pt x="98338" y="198071"/>
                </a:lnTo>
                <a:lnTo>
                  <a:pt x="149930" y="1851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7619445" y="1975343"/>
            <a:ext cx="10492" cy="452727"/>
          </a:xfrm>
          <a:custGeom>
            <a:avLst/>
            <a:gdLst/>
            <a:ahLst/>
            <a:cxnLst/>
            <a:rect l="0" t="0" r="0" b="0"/>
            <a:pathLst>
              <a:path w="10492" h="452727">
                <a:moveTo>
                  <a:pt x="10491" y="0"/>
                </a:moveTo>
                <a:lnTo>
                  <a:pt x="2158" y="48931"/>
                </a:lnTo>
                <a:lnTo>
                  <a:pt x="396" y="108061"/>
                </a:lnTo>
                <a:lnTo>
                  <a:pt x="90" y="161870"/>
                </a:lnTo>
                <a:lnTo>
                  <a:pt x="0" y="211088"/>
                </a:lnTo>
                <a:lnTo>
                  <a:pt x="1140" y="268471"/>
                </a:lnTo>
                <a:lnTo>
                  <a:pt x="9028" y="331279"/>
                </a:lnTo>
                <a:lnTo>
                  <a:pt x="10202" y="393554"/>
                </a:lnTo>
                <a:lnTo>
                  <a:pt x="10491" y="4527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7503594" y="2165145"/>
            <a:ext cx="231628" cy="20769"/>
          </a:xfrm>
          <a:custGeom>
            <a:avLst/>
            <a:gdLst/>
            <a:ahLst/>
            <a:cxnLst/>
            <a:rect l="0" t="0" r="0" b="0"/>
            <a:pathLst>
              <a:path w="231628" h="20769">
                <a:moveTo>
                  <a:pt x="231627" y="10240"/>
                </a:moveTo>
                <a:lnTo>
                  <a:pt x="173010" y="1175"/>
                </a:lnTo>
                <a:lnTo>
                  <a:pt x="118836" y="0"/>
                </a:lnTo>
                <a:lnTo>
                  <a:pt x="66194" y="2888"/>
                </a:lnTo>
                <a:lnTo>
                  <a:pt x="9624" y="17927"/>
                </a:lnTo>
                <a:lnTo>
                  <a:pt x="0" y="207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7779530" y="2312255"/>
            <a:ext cx="8335" cy="126343"/>
          </a:xfrm>
          <a:custGeom>
            <a:avLst/>
            <a:gdLst/>
            <a:ahLst/>
            <a:cxnLst/>
            <a:rect l="0" t="0" r="0" b="0"/>
            <a:pathLst>
              <a:path w="8335" h="126343">
                <a:moveTo>
                  <a:pt x="8334" y="0"/>
                </a:moveTo>
                <a:lnTo>
                  <a:pt x="0" y="37478"/>
                </a:lnTo>
                <a:lnTo>
                  <a:pt x="1575" y="75445"/>
                </a:lnTo>
                <a:lnTo>
                  <a:pt x="8334" y="1263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7777335" y="2206970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7829977" y="2228027"/>
            <a:ext cx="147400" cy="185501"/>
          </a:xfrm>
          <a:custGeom>
            <a:avLst/>
            <a:gdLst/>
            <a:ahLst/>
            <a:cxnLst/>
            <a:rect l="0" t="0" r="0" b="0"/>
            <a:pathLst>
              <a:path w="147400" h="185501">
                <a:moveTo>
                  <a:pt x="0" y="0"/>
                </a:moveTo>
                <a:lnTo>
                  <a:pt x="27511" y="63428"/>
                </a:lnTo>
                <a:lnTo>
                  <a:pt x="51139" y="121436"/>
                </a:lnTo>
                <a:lnTo>
                  <a:pt x="91423" y="183493"/>
                </a:lnTo>
                <a:lnTo>
                  <a:pt x="97214" y="185500"/>
                </a:lnTo>
                <a:lnTo>
                  <a:pt x="102244" y="183328"/>
                </a:lnTo>
                <a:lnTo>
                  <a:pt x="110953" y="171556"/>
                </a:lnTo>
                <a:lnTo>
                  <a:pt x="121263" y="144028"/>
                </a:lnTo>
                <a:lnTo>
                  <a:pt x="131263" y="85402"/>
                </a:lnTo>
                <a:lnTo>
                  <a:pt x="147399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8019491" y="2233865"/>
            <a:ext cx="147399" cy="198111"/>
          </a:xfrm>
          <a:custGeom>
            <a:avLst/>
            <a:gdLst/>
            <a:ahLst/>
            <a:cxnLst/>
            <a:rect l="0" t="0" r="0" b="0"/>
            <a:pathLst>
              <a:path w="147399" h="198111">
                <a:moveTo>
                  <a:pt x="0" y="25748"/>
                </a:moveTo>
                <a:lnTo>
                  <a:pt x="37086" y="60494"/>
                </a:lnTo>
                <a:lnTo>
                  <a:pt x="55087" y="69656"/>
                </a:lnTo>
                <a:lnTo>
                  <a:pt x="74786" y="71389"/>
                </a:lnTo>
                <a:lnTo>
                  <a:pt x="116027" y="62969"/>
                </a:lnTo>
                <a:lnTo>
                  <a:pt x="124145" y="57581"/>
                </a:lnTo>
                <a:lnTo>
                  <a:pt x="136284" y="42235"/>
                </a:lnTo>
                <a:lnTo>
                  <a:pt x="137649" y="33230"/>
                </a:lnTo>
                <a:lnTo>
                  <a:pt x="132927" y="13865"/>
                </a:lnTo>
                <a:lnTo>
                  <a:pt x="126052" y="7298"/>
                </a:lnTo>
                <a:lnTo>
                  <a:pt x="105936" y="0"/>
                </a:lnTo>
                <a:lnTo>
                  <a:pt x="73892" y="1481"/>
                </a:lnTo>
                <a:lnTo>
                  <a:pt x="55847" y="9503"/>
                </a:lnTo>
                <a:lnTo>
                  <a:pt x="47760" y="14918"/>
                </a:lnTo>
                <a:lnTo>
                  <a:pt x="35654" y="30293"/>
                </a:lnTo>
                <a:lnTo>
                  <a:pt x="8508" y="74093"/>
                </a:lnTo>
                <a:lnTo>
                  <a:pt x="3690" y="115071"/>
                </a:lnTo>
                <a:lnTo>
                  <a:pt x="6709" y="139146"/>
                </a:lnTo>
                <a:lnTo>
                  <a:pt x="18189" y="158425"/>
                </a:lnTo>
                <a:lnTo>
                  <a:pt x="34990" y="173623"/>
                </a:lnTo>
                <a:lnTo>
                  <a:pt x="84676" y="196851"/>
                </a:lnTo>
                <a:lnTo>
                  <a:pt x="108604" y="198110"/>
                </a:lnTo>
                <a:lnTo>
                  <a:pt x="147398" y="19420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8135304" y="1975343"/>
            <a:ext cx="146731" cy="631711"/>
          </a:xfrm>
          <a:custGeom>
            <a:avLst/>
            <a:gdLst/>
            <a:ahLst/>
            <a:cxnLst/>
            <a:rect l="0" t="0" r="0" b="0"/>
            <a:pathLst>
              <a:path w="146731" h="631711">
                <a:moveTo>
                  <a:pt x="0" y="0"/>
                </a:moveTo>
                <a:lnTo>
                  <a:pt x="42661" y="54115"/>
                </a:lnTo>
                <a:lnTo>
                  <a:pt x="84276" y="110729"/>
                </a:lnTo>
                <a:lnTo>
                  <a:pt x="112313" y="162512"/>
                </a:lnTo>
                <a:lnTo>
                  <a:pt x="131977" y="218971"/>
                </a:lnTo>
                <a:lnTo>
                  <a:pt x="144006" y="282116"/>
                </a:lnTo>
                <a:lnTo>
                  <a:pt x="146730" y="339996"/>
                </a:lnTo>
                <a:lnTo>
                  <a:pt x="135858" y="402222"/>
                </a:lnTo>
                <a:lnTo>
                  <a:pt x="117043" y="462247"/>
                </a:lnTo>
                <a:lnTo>
                  <a:pt x="84731" y="520853"/>
                </a:lnTo>
                <a:lnTo>
                  <a:pt x="49473" y="583923"/>
                </a:lnTo>
                <a:lnTo>
                  <a:pt x="21057" y="6317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5211606" y="2400497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302476" y="3340514"/>
            <a:ext cx="453298" cy="599329"/>
            <a:chOff x="302476" y="3340514"/>
            <a:chExt cx="453298" cy="599329"/>
          </a:xfrm>
        </p:grpSpPr>
        <p:sp>
          <p:nvSpPr>
            <p:cNvPr id="108" name="Freeform 107"/>
            <p:cNvSpPr/>
            <p:nvPr/>
          </p:nvSpPr>
          <p:spPr>
            <a:xfrm>
              <a:off x="433694" y="3453240"/>
              <a:ext cx="261187" cy="365237"/>
            </a:xfrm>
            <a:custGeom>
              <a:avLst/>
              <a:gdLst/>
              <a:ahLst/>
              <a:cxnLst/>
              <a:rect l="0" t="0" r="0" b="0"/>
              <a:pathLst>
                <a:path w="261187" h="365237">
                  <a:moveTo>
                    <a:pt x="29559" y="10635"/>
                  </a:moveTo>
                  <a:lnTo>
                    <a:pt x="11601" y="72916"/>
                  </a:lnTo>
                  <a:lnTo>
                    <a:pt x="4810" y="99537"/>
                  </a:lnTo>
                  <a:lnTo>
                    <a:pt x="2531" y="103828"/>
                  </a:lnTo>
                  <a:lnTo>
                    <a:pt x="1012" y="102010"/>
                  </a:lnTo>
                  <a:lnTo>
                    <a:pt x="0" y="96118"/>
                  </a:lnTo>
                  <a:lnTo>
                    <a:pt x="9693" y="43195"/>
                  </a:lnTo>
                  <a:lnTo>
                    <a:pt x="12806" y="32342"/>
                  </a:lnTo>
                  <a:lnTo>
                    <a:pt x="25623" y="14044"/>
                  </a:lnTo>
                  <a:lnTo>
                    <a:pt x="33954" y="5888"/>
                  </a:lnTo>
                  <a:lnTo>
                    <a:pt x="44188" y="1621"/>
                  </a:lnTo>
                  <a:lnTo>
                    <a:pt x="68036" y="0"/>
                  </a:lnTo>
                  <a:lnTo>
                    <a:pt x="78607" y="3545"/>
                  </a:lnTo>
                  <a:lnTo>
                    <a:pt x="96592" y="16843"/>
                  </a:lnTo>
                  <a:lnTo>
                    <a:pt x="126032" y="61211"/>
                  </a:lnTo>
                  <a:lnTo>
                    <a:pt x="135997" y="83416"/>
                  </a:lnTo>
                  <a:lnTo>
                    <a:pt x="142595" y="132416"/>
                  </a:lnTo>
                  <a:lnTo>
                    <a:pt x="150890" y="195044"/>
                  </a:lnTo>
                  <a:lnTo>
                    <a:pt x="143690" y="252476"/>
                  </a:lnTo>
                  <a:lnTo>
                    <a:pt x="127604" y="314534"/>
                  </a:lnTo>
                  <a:lnTo>
                    <a:pt x="120708" y="336384"/>
                  </a:lnTo>
                  <a:lnTo>
                    <a:pt x="107504" y="351554"/>
                  </a:lnTo>
                  <a:lnTo>
                    <a:pt x="99070" y="357237"/>
                  </a:lnTo>
                  <a:lnTo>
                    <a:pt x="64843" y="365236"/>
                  </a:lnTo>
                  <a:lnTo>
                    <a:pt x="54252" y="362849"/>
                  </a:lnTo>
                  <a:lnTo>
                    <a:pt x="28167" y="343892"/>
                  </a:lnTo>
                  <a:lnTo>
                    <a:pt x="12953" y="329935"/>
                  </a:lnTo>
                  <a:lnTo>
                    <a:pt x="9130" y="321768"/>
                  </a:lnTo>
                  <a:lnTo>
                    <a:pt x="8001" y="303334"/>
                  </a:lnTo>
                  <a:lnTo>
                    <a:pt x="19532" y="273226"/>
                  </a:lnTo>
                  <a:lnTo>
                    <a:pt x="27554" y="266414"/>
                  </a:lnTo>
                  <a:lnTo>
                    <a:pt x="48945" y="258846"/>
                  </a:lnTo>
                  <a:lnTo>
                    <a:pt x="81707" y="260174"/>
                  </a:lnTo>
                  <a:lnTo>
                    <a:pt x="124218" y="279509"/>
                  </a:lnTo>
                  <a:lnTo>
                    <a:pt x="176946" y="312735"/>
                  </a:lnTo>
                  <a:lnTo>
                    <a:pt x="214129" y="322415"/>
                  </a:lnTo>
                  <a:lnTo>
                    <a:pt x="234813" y="321559"/>
                  </a:lnTo>
                  <a:lnTo>
                    <a:pt x="261186" y="315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2476" y="3340514"/>
              <a:ext cx="453298" cy="599329"/>
            </a:xfrm>
            <a:custGeom>
              <a:avLst/>
              <a:gdLst/>
              <a:ahLst/>
              <a:cxnLst/>
              <a:rect l="0" t="0" r="0" b="0"/>
              <a:pathLst>
                <a:path w="453298" h="599329">
                  <a:moveTo>
                    <a:pt x="339762" y="60190"/>
                  </a:moveTo>
                  <a:lnTo>
                    <a:pt x="321781" y="36144"/>
                  </a:lnTo>
                  <a:lnTo>
                    <a:pt x="295440" y="15891"/>
                  </a:lnTo>
                  <a:lnTo>
                    <a:pt x="264238" y="3131"/>
                  </a:lnTo>
                  <a:lnTo>
                    <a:pt x="225878" y="0"/>
                  </a:lnTo>
                  <a:lnTo>
                    <a:pt x="162649" y="11912"/>
                  </a:lnTo>
                  <a:lnTo>
                    <a:pt x="120203" y="33670"/>
                  </a:lnTo>
                  <a:lnTo>
                    <a:pt x="75135" y="73003"/>
                  </a:lnTo>
                  <a:lnTo>
                    <a:pt x="35173" y="135115"/>
                  </a:lnTo>
                  <a:lnTo>
                    <a:pt x="12094" y="195873"/>
                  </a:lnTo>
                  <a:lnTo>
                    <a:pt x="0" y="246882"/>
                  </a:lnTo>
                  <a:lnTo>
                    <a:pt x="1074" y="300878"/>
                  </a:lnTo>
                  <a:lnTo>
                    <a:pt x="5619" y="358511"/>
                  </a:lnTo>
                  <a:lnTo>
                    <a:pt x="17435" y="420285"/>
                  </a:lnTo>
                  <a:lnTo>
                    <a:pt x="40609" y="476378"/>
                  </a:lnTo>
                  <a:lnTo>
                    <a:pt x="82302" y="533320"/>
                  </a:lnTo>
                  <a:lnTo>
                    <a:pt x="109839" y="559776"/>
                  </a:lnTo>
                  <a:lnTo>
                    <a:pt x="169335" y="593724"/>
                  </a:lnTo>
                  <a:lnTo>
                    <a:pt x="180521" y="598374"/>
                  </a:lnTo>
                  <a:lnTo>
                    <a:pt x="224209" y="599328"/>
                  </a:lnTo>
                  <a:lnTo>
                    <a:pt x="281798" y="588000"/>
                  </a:lnTo>
                  <a:lnTo>
                    <a:pt x="317128" y="569738"/>
                  </a:lnTo>
                  <a:lnTo>
                    <a:pt x="371140" y="522608"/>
                  </a:lnTo>
                  <a:lnTo>
                    <a:pt x="412510" y="459239"/>
                  </a:lnTo>
                  <a:lnTo>
                    <a:pt x="435760" y="403917"/>
                  </a:lnTo>
                  <a:lnTo>
                    <a:pt x="447884" y="356357"/>
                  </a:lnTo>
                  <a:lnTo>
                    <a:pt x="453297" y="305221"/>
                  </a:lnTo>
                  <a:lnTo>
                    <a:pt x="449311" y="253025"/>
                  </a:lnTo>
                  <a:lnTo>
                    <a:pt x="436314" y="191391"/>
                  </a:lnTo>
                  <a:lnTo>
                    <a:pt x="412429" y="134156"/>
                  </a:lnTo>
                  <a:lnTo>
                    <a:pt x="388979" y="94974"/>
                  </a:lnTo>
                  <a:lnTo>
                    <a:pt x="368655" y="73310"/>
                  </a:lnTo>
                  <a:lnTo>
                    <a:pt x="320599" y="43458"/>
                  </a:lnTo>
                  <a:lnTo>
                    <a:pt x="297320" y="35206"/>
                  </a:lnTo>
                  <a:lnTo>
                    <a:pt x="234477" y="28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968621" y="3263834"/>
            <a:ext cx="5085266" cy="705410"/>
            <a:chOff x="968621" y="3263834"/>
            <a:chExt cx="5085266" cy="705410"/>
          </a:xfrm>
        </p:grpSpPr>
        <p:sp>
          <p:nvSpPr>
            <p:cNvPr id="111" name="Freeform 110"/>
            <p:cNvSpPr/>
            <p:nvPr/>
          </p:nvSpPr>
          <p:spPr>
            <a:xfrm>
              <a:off x="1163074" y="3379647"/>
              <a:ext cx="37175" cy="368499"/>
            </a:xfrm>
            <a:custGeom>
              <a:avLst/>
              <a:gdLst/>
              <a:ahLst/>
              <a:cxnLst/>
              <a:rect l="0" t="0" r="0" b="0"/>
              <a:pathLst>
                <a:path w="37175" h="368499">
                  <a:moveTo>
                    <a:pt x="5589" y="0"/>
                  </a:moveTo>
                  <a:lnTo>
                    <a:pt x="0" y="16768"/>
                  </a:lnTo>
                  <a:lnTo>
                    <a:pt x="4441" y="63450"/>
                  </a:lnTo>
                  <a:lnTo>
                    <a:pt x="12138" y="110957"/>
                  </a:lnTo>
                  <a:lnTo>
                    <a:pt x="18451" y="173173"/>
                  </a:lnTo>
                  <a:lnTo>
                    <a:pt x="24218" y="218207"/>
                  </a:lnTo>
                  <a:lnTo>
                    <a:pt x="29046" y="272885"/>
                  </a:lnTo>
                  <a:lnTo>
                    <a:pt x="34766" y="323010"/>
                  </a:lnTo>
                  <a:lnTo>
                    <a:pt x="3717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68621" y="3348062"/>
              <a:ext cx="389556" cy="52643"/>
            </a:xfrm>
            <a:custGeom>
              <a:avLst/>
              <a:gdLst/>
              <a:ahLst/>
              <a:cxnLst/>
              <a:rect l="0" t="0" r="0" b="0"/>
              <a:pathLst>
                <a:path w="389556" h="52643">
                  <a:moveTo>
                    <a:pt x="389555" y="0"/>
                  </a:moveTo>
                  <a:lnTo>
                    <a:pt x="335410" y="0"/>
                  </a:lnTo>
                  <a:lnTo>
                    <a:pt x="274874" y="5589"/>
                  </a:lnTo>
                  <a:lnTo>
                    <a:pt x="223904" y="14654"/>
                  </a:lnTo>
                  <a:lnTo>
                    <a:pt x="166168" y="24749"/>
                  </a:lnTo>
                  <a:lnTo>
                    <a:pt x="115786" y="35149"/>
                  </a:lnTo>
                  <a:lnTo>
                    <a:pt x="65633" y="40050"/>
                  </a:lnTo>
                  <a:lnTo>
                    <a:pt x="11069" y="501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328785" y="3316476"/>
              <a:ext cx="203161" cy="388493"/>
            </a:xfrm>
            <a:custGeom>
              <a:avLst/>
              <a:gdLst/>
              <a:ahLst/>
              <a:cxnLst/>
              <a:rect l="0" t="0" r="0" b="0"/>
              <a:pathLst>
                <a:path w="203161" h="388493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0196"/>
                  </a:lnTo>
                  <a:lnTo>
                    <a:pt x="17003" y="183246"/>
                  </a:lnTo>
                  <a:lnTo>
                    <a:pt x="23901" y="237829"/>
                  </a:lnTo>
                  <a:lnTo>
                    <a:pt x="27764" y="291047"/>
                  </a:lnTo>
                  <a:lnTo>
                    <a:pt x="30239" y="353025"/>
                  </a:lnTo>
                  <a:lnTo>
                    <a:pt x="35361" y="387960"/>
                  </a:lnTo>
                  <a:lnTo>
                    <a:pt x="34541" y="388492"/>
                  </a:lnTo>
                  <a:lnTo>
                    <a:pt x="32824" y="385336"/>
                  </a:lnTo>
                  <a:lnTo>
                    <a:pt x="29843" y="334046"/>
                  </a:lnTo>
                  <a:lnTo>
                    <a:pt x="35069" y="285783"/>
                  </a:lnTo>
                  <a:lnTo>
                    <a:pt x="48537" y="243624"/>
                  </a:lnTo>
                  <a:lnTo>
                    <a:pt x="59737" y="226821"/>
                  </a:lnTo>
                  <a:lnTo>
                    <a:pt x="75633" y="214673"/>
                  </a:lnTo>
                  <a:lnTo>
                    <a:pt x="84786" y="209796"/>
                  </a:lnTo>
                  <a:lnTo>
                    <a:pt x="107433" y="207496"/>
                  </a:lnTo>
                  <a:lnTo>
                    <a:pt x="120023" y="208521"/>
                  </a:lnTo>
                  <a:lnTo>
                    <a:pt x="140252" y="219018"/>
                  </a:lnTo>
                  <a:lnTo>
                    <a:pt x="155871" y="235382"/>
                  </a:lnTo>
                  <a:lnTo>
                    <a:pt x="184982" y="290353"/>
                  </a:lnTo>
                  <a:lnTo>
                    <a:pt x="196475" y="350505"/>
                  </a:lnTo>
                  <a:lnTo>
                    <a:pt x="203160" y="381494"/>
                  </a:lnTo>
                  <a:lnTo>
                    <a:pt x="202559" y="383011"/>
                  </a:lnTo>
                  <a:lnTo>
                    <a:pt x="19784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526632" y="3449259"/>
              <a:ext cx="221099" cy="252386"/>
            </a:xfrm>
            <a:custGeom>
              <a:avLst/>
              <a:gdLst/>
              <a:ahLst/>
              <a:cxnLst/>
              <a:rect l="0" t="0" r="0" b="0"/>
              <a:pathLst>
                <a:path w="221099" h="252386">
                  <a:moveTo>
                    <a:pt x="0" y="193601"/>
                  </a:moveTo>
                  <a:lnTo>
                    <a:pt x="48901" y="150939"/>
                  </a:lnTo>
                  <a:lnTo>
                    <a:pt x="107151" y="112444"/>
                  </a:lnTo>
                  <a:lnTo>
                    <a:pt x="165500" y="85466"/>
                  </a:lnTo>
                  <a:lnTo>
                    <a:pt x="173504" y="79397"/>
                  </a:lnTo>
                  <a:lnTo>
                    <a:pt x="182398" y="60175"/>
                  </a:lnTo>
                  <a:lnTo>
                    <a:pt x="184769" y="48498"/>
                  </a:lnTo>
                  <a:lnTo>
                    <a:pt x="181165" y="26166"/>
                  </a:lnTo>
                  <a:lnTo>
                    <a:pt x="176929" y="15297"/>
                  </a:lnTo>
                  <a:lnTo>
                    <a:pt x="168255" y="8051"/>
                  </a:lnTo>
                  <a:lnTo>
                    <a:pt x="143020" y="0"/>
                  </a:lnTo>
                  <a:lnTo>
                    <a:pt x="101518" y="1057"/>
                  </a:lnTo>
                  <a:lnTo>
                    <a:pt x="79824" y="8980"/>
                  </a:lnTo>
                  <a:lnTo>
                    <a:pt x="70763" y="14368"/>
                  </a:lnTo>
                  <a:lnTo>
                    <a:pt x="57576" y="29714"/>
                  </a:lnTo>
                  <a:lnTo>
                    <a:pt x="39579" y="68161"/>
                  </a:lnTo>
                  <a:lnTo>
                    <a:pt x="38258" y="91836"/>
                  </a:lnTo>
                  <a:lnTo>
                    <a:pt x="41352" y="145163"/>
                  </a:lnTo>
                  <a:lnTo>
                    <a:pt x="47477" y="181199"/>
                  </a:lnTo>
                  <a:lnTo>
                    <a:pt x="67879" y="214103"/>
                  </a:lnTo>
                  <a:lnTo>
                    <a:pt x="96151" y="240489"/>
                  </a:lnTo>
                  <a:lnTo>
                    <a:pt x="119553" y="249535"/>
                  </a:lnTo>
                  <a:lnTo>
                    <a:pt x="144381" y="252385"/>
                  </a:lnTo>
                  <a:lnTo>
                    <a:pt x="206795" y="239701"/>
                  </a:lnTo>
                  <a:lnTo>
                    <a:pt x="221098" y="235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66594" y="3436337"/>
              <a:ext cx="206636" cy="532907"/>
            </a:xfrm>
            <a:custGeom>
              <a:avLst/>
              <a:gdLst/>
              <a:ahLst/>
              <a:cxnLst/>
              <a:rect l="0" t="0" r="0" b="0"/>
              <a:pathLst>
                <a:path w="206636" h="532907">
                  <a:moveTo>
                    <a:pt x="144390" y="122295"/>
                  </a:moveTo>
                  <a:lnTo>
                    <a:pt x="161158" y="111117"/>
                  </a:lnTo>
                  <a:lnTo>
                    <a:pt x="172509" y="96270"/>
                  </a:lnTo>
                  <a:lnTo>
                    <a:pt x="177174" y="87397"/>
                  </a:lnTo>
                  <a:lnTo>
                    <a:pt x="179238" y="68180"/>
                  </a:lnTo>
                  <a:lnTo>
                    <a:pt x="175086" y="49111"/>
                  </a:lnTo>
                  <a:lnTo>
                    <a:pt x="165442" y="32837"/>
                  </a:lnTo>
                  <a:lnTo>
                    <a:pt x="141269" y="10521"/>
                  </a:lnTo>
                  <a:lnTo>
                    <a:pt x="118826" y="2427"/>
                  </a:lnTo>
                  <a:lnTo>
                    <a:pt x="94424" y="0"/>
                  </a:lnTo>
                  <a:lnTo>
                    <a:pt x="71880" y="2821"/>
                  </a:lnTo>
                  <a:lnTo>
                    <a:pt x="53282" y="11094"/>
                  </a:lnTo>
                  <a:lnTo>
                    <a:pt x="37217" y="23739"/>
                  </a:lnTo>
                  <a:lnTo>
                    <a:pt x="16189" y="50589"/>
                  </a:lnTo>
                  <a:lnTo>
                    <a:pt x="3199" y="81942"/>
                  </a:lnTo>
                  <a:lnTo>
                    <a:pt x="0" y="119177"/>
                  </a:lnTo>
                  <a:lnTo>
                    <a:pt x="11887" y="174527"/>
                  </a:lnTo>
                  <a:lnTo>
                    <a:pt x="27401" y="200812"/>
                  </a:lnTo>
                  <a:lnTo>
                    <a:pt x="34812" y="205055"/>
                  </a:lnTo>
                  <a:lnTo>
                    <a:pt x="52405" y="206650"/>
                  </a:lnTo>
                  <a:lnTo>
                    <a:pt x="68803" y="200341"/>
                  </a:lnTo>
                  <a:lnTo>
                    <a:pt x="98394" y="177226"/>
                  </a:lnTo>
                  <a:lnTo>
                    <a:pt x="140848" y="121571"/>
                  </a:lnTo>
                  <a:lnTo>
                    <a:pt x="146708" y="120643"/>
                  </a:lnTo>
                  <a:lnTo>
                    <a:pt x="151784" y="125873"/>
                  </a:lnTo>
                  <a:lnTo>
                    <a:pt x="168337" y="176294"/>
                  </a:lnTo>
                  <a:lnTo>
                    <a:pt x="182872" y="228108"/>
                  </a:lnTo>
                  <a:lnTo>
                    <a:pt x="193487" y="275439"/>
                  </a:lnTo>
                  <a:lnTo>
                    <a:pt x="202871" y="325338"/>
                  </a:lnTo>
                  <a:lnTo>
                    <a:pt x="206635" y="384714"/>
                  </a:lnTo>
                  <a:lnTo>
                    <a:pt x="201789" y="435913"/>
                  </a:lnTo>
                  <a:lnTo>
                    <a:pt x="187263" y="463483"/>
                  </a:lnTo>
                  <a:lnTo>
                    <a:pt x="168514" y="475925"/>
                  </a:lnTo>
                  <a:lnTo>
                    <a:pt x="112039" y="498410"/>
                  </a:lnTo>
                  <a:lnTo>
                    <a:pt x="51150" y="524349"/>
                  </a:lnTo>
                  <a:lnTo>
                    <a:pt x="18048" y="532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26798" y="349546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1169" y="10928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16269" y="3358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425591" y="3263834"/>
              <a:ext cx="90720" cy="336913"/>
            </a:xfrm>
            <a:custGeom>
              <a:avLst/>
              <a:gdLst/>
              <a:ahLst/>
              <a:cxnLst/>
              <a:rect l="0" t="0" r="0" b="0"/>
              <a:pathLst>
                <a:path w="90720" h="336913">
                  <a:moveTo>
                    <a:pt x="38077" y="336912"/>
                  </a:moveTo>
                  <a:lnTo>
                    <a:pt x="34957" y="294220"/>
                  </a:lnTo>
                  <a:lnTo>
                    <a:pt x="23423" y="235802"/>
                  </a:lnTo>
                  <a:lnTo>
                    <a:pt x="13328" y="182691"/>
                  </a:lnTo>
                  <a:lnTo>
                    <a:pt x="606" y="120748"/>
                  </a:lnTo>
                  <a:lnTo>
                    <a:pt x="0" y="63452"/>
                  </a:lnTo>
                  <a:lnTo>
                    <a:pt x="5946" y="37560"/>
                  </a:lnTo>
                  <a:lnTo>
                    <a:pt x="16388" y="18253"/>
                  </a:lnTo>
                  <a:lnTo>
                    <a:pt x="24787" y="12169"/>
                  </a:lnTo>
                  <a:lnTo>
                    <a:pt x="56626" y="3606"/>
                  </a:lnTo>
                  <a:lnTo>
                    <a:pt x="907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389969" y="3442818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61938" y="2751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42653" y="3295419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3119" y="218430"/>
                  </a:lnTo>
                  <a:lnTo>
                    <a:pt x="8333" y="269831"/>
                  </a:lnTo>
                  <a:lnTo>
                    <a:pt x="9877" y="308458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558425" y="3411233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4372" y="14654"/>
                  </a:lnTo>
                  <a:lnTo>
                    <a:pt x="71637" y="31666"/>
                  </a:lnTo>
                  <a:lnTo>
                    <a:pt x="10102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078784" y="3358590"/>
              <a:ext cx="266569" cy="198746"/>
            </a:xfrm>
            <a:custGeom>
              <a:avLst/>
              <a:gdLst/>
              <a:ahLst/>
              <a:cxnLst/>
              <a:rect l="0" t="0" r="0" b="0"/>
              <a:pathLst>
                <a:path w="266569" h="198746">
                  <a:moveTo>
                    <a:pt x="6065" y="42114"/>
                  </a:moveTo>
                  <a:lnTo>
                    <a:pt x="0" y="74566"/>
                  </a:lnTo>
                  <a:lnTo>
                    <a:pt x="13784" y="136947"/>
                  </a:lnTo>
                  <a:lnTo>
                    <a:pt x="30724" y="189524"/>
                  </a:lnTo>
                  <a:lnTo>
                    <a:pt x="36542" y="195369"/>
                  </a:lnTo>
                  <a:lnTo>
                    <a:pt x="43931" y="198097"/>
                  </a:lnTo>
                  <a:lnTo>
                    <a:pt x="52366" y="198745"/>
                  </a:lnTo>
                  <a:lnTo>
                    <a:pt x="67977" y="193226"/>
                  </a:lnTo>
                  <a:lnTo>
                    <a:pt x="75416" y="188479"/>
                  </a:lnTo>
                  <a:lnTo>
                    <a:pt x="86801" y="173846"/>
                  </a:lnTo>
                  <a:lnTo>
                    <a:pt x="109231" y="135856"/>
                  </a:lnTo>
                  <a:lnTo>
                    <a:pt x="114617" y="132685"/>
                  </a:lnTo>
                  <a:lnTo>
                    <a:pt x="119377" y="134080"/>
                  </a:lnTo>
                  <a:lnTo>
                    <a:pt x="127786" y="144989"/>
                  </a:lnTo>
                  <a:lnTo>
                    <a:pt x="151888" y="184993"/>
                  </a:lnTo>
                  <a:lnTo>
                    <a:pt x="159432" y="188839"/>
                  </a:lnTo>
                  <a:lnTo>
                    <a:pt x="177174" y="189994"/>
                  </a:lnTo>
                  <a:lnTo>
                    <a:pt x="206892" y="178477"/>
                  </a:lnTo>
                  <a:lnTo>
                    <a:pt x="232336" y="160247"/>
                  </a:lnTo>
                  <a:lnTo>
                    <a:pt x="249103" y="134439"/>
                  </a:lnTo>
                  <a:lnTo>
                    <a:pt x="264080" y="93107"/>
                  </a:lnTo>
                  <a:lnTo>
                    <a:pt x="266568" y="55793"/>
                  </a:lnTo>
                  <a:lnTo>
                    <a:pt x="2587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414165" y="3342427"/>
              <a:ext cx="186582" cy="191862"/>
            </a:xfrm>
            <a:custGeom>
              <a:avLst/>
              <a:gdLst/>
              <a:ahLst/>
              <a:cxnLst/>
              <a:rect l="0" t="0" r="0" b="0"/>
              <a:pathLst>
                <a:path w="186582" h="191862">
                  <a:moveTo>
                    <a:pt x="102353" y="131977"/>
                  </a:moveTo>
                  <a:lnTo>
                    <a:pt x="102353" y="73360"/>
                  </a:lnTo>
                  <a:lnTo>
                    <a:pt x="96764" y="38570"/>
                  </a:lnTo>
                  <a:lnTo>
                    <a:pt x="82109" y="11624"/>
                  </a:lnTo>
                  <a:lnTo>
                    <a:pt x="73649" y="6118"/>
                  </a:lnTo>
                  <a:lnTo>
                    <a:pt x="51771" y="0"/>
                  </a:lnTo>
                  <a:lnTo>
                    <a:pt x="41725" y="709"/>
                  </a:lnTo>
                  <a:lnTo>
                    <a:pt x="24325" y="7735"/>
                  </a:lnTo>
                  <a:lnTo>
                    <a:pt x="11912" y="21776"/>
                  </a:lnTo>
                  <a:lnTo>
                    <a:pt x="6964" y="30434"/>
                  </a:lnTo>
                  <a:lnTo>
                    <a:pt x="0" y="70565"/>
                  </a:lnTo>
                  <a:lnTo>
                    <a:pt x="3526" y="119500"/>
                  </a:lnTo>
                  <a:lnTo>
                    <a:pt x="11979" y="159865"/>
                  </a:lnTo>
                  <a:lnTo>
                    <a:pt x="24752" y="179856"/>
                  </a:lnTo>
                  <a:lnTo>
                    <a:pt x="33072" y="188463"/>
                  </a:lnTo>
                  <a:lnTo>
                    <a:pt x="42127" y="191861"/>
                  </a:lnTo>
                  <a:lnTo>
                    <a:pt x="51674" y="191787"/>
                  </a:lnTo>
                  <a:lnTo>
                    <a:pt x="70470" y="185465"/>
                  </a:lnTo>
                  <a:lnTo>
                    <a:pt x="86623" y="174857"/>
                  </a:lnTo>
                  <a:lnTo>
                    <a:pt x="98481" y="156104"/>
                  </a:lnTo>
                  <a:lnTo>
                    <a:pt x="106481" y="132171"/>
                  </a:lnTo>
                  <a:lnTo>
                    <a:pt x="110037" y="105937"/>
                  </a:lnTo>
                  <a:lnTo>
                    <a:pt x="113325" y="100579"/>
                  </a:lnTo>
                  <a:lnTo>
                    <a:pt x="117856" y="100516"/>
                  </a:lnTo>
                  <a:lnTo>
                    <a:pt x="147529" y="120043"/>
                  </a:lnTo>
                  <a:lnTo>
                    <a:pt x="155867" y="122851"/>
                  </a:lnTo>
                  <a:lnTo>
                    <a:pt x="186581" y="121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621682" y="3277289"/>
              <a:ext cx="153159" cy="239230"/>
            </a:xfrm>
            <a:custGeom>
              <a:avLst/>
              <a:gdLst/>
              <a:ahLst/>
              <a:cxnLst/>
              <a:rect l="0" t="0" r="0" b="0"/>
              <a:pathLst>
                <a:path w="153159" h="239230">
                  <a:moveTo>
                    <a:pt x="105406" y="18130"/>
                  </a:moveTo>
                  <a:lnTo>
                    <a:pt x="94228" y="6952"/>
                  </a:lnTo>
                  <a:lnTo>
                    <a:pt x="76261" y="1464"/>
                  </a:lnTo>
                  <a:lnTo>
                    <a:pt x="64919" y="0"/>
                  </a:lnTo>
                  <a:lnTo>
                    <a:pt x="42958" y="4613"/>
                  </a:lnTo>
                  <a:lnTo>
                    <a:pt x="13983" y="20364"/>
                  </a:lnTo>
                  <a:lnTo>
                    <a:pt x="5853" y="26639"/>
                  </a:lnTo>
                  <a:lnTo>
                    <a:pt x="1603" y="35501"/>
                  </a:lnTo>
                  <a:lnTo>
                    <a:pt x="0" y="57826"/>
                  </a:lnTo>
                  <a:lnTo>
                    <a:pt x="3549" y="66821"/>
                  </a:lnTo>
                  <a:lnTo>
                    <a:pt x="16852" y="79935"/>
                  </a:lnTo>
                  <a:lnTo>
                    <a:pt x="55159" y="97886"/>
                  </a:lnTo>
                  <a:lnTo>
                    <a:pt x="114632" y="116269"/>
                  </a:lnTo>
                  <a:lnTo>
                    <a:pt x="133293" y="129598"/>
                  </a:lnTo>
                  <a:lnTo>
                    <a:pt x="141545" y="138065"/>
                  </a:lnTo>
                  <a:lnTo>
                    <a:pt x="150713" y="159952"/>
                  </a:lnTo>
                  <a:lnTo>
                    <a:pt x="153158" y="172340"/>
                  </a:lnTo>
                  <a:lnTo>
                    <a:pt x="149636" y="192343"/>
                  </a:lnTo>
                  <a:lnTo>
                    <a:pt x="145421" y="200952"/>
                  </a:lnTo>
                  <a:lnTo>
                    <a:pt x="131379" y="213639"/>
                  </a:lnTo>
                  <a:lnTo>
                    <a:pt x="112270" y="222006"/>
                  </a:lnTo>
                  <a:lnTo>
                    <a:pt x="53898" y="233408"/>
                  </a:lnTo>
                  <a:lnTo>
                    <a:pt x="31706" y="239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203580" y="3325270"/>
              <a:ext cx="207861" cy="231032"/>
            </a:xfrm>
            <a:custGeom>
              <a:avLst/>
              <a:gdLst/>
              <a:ahLst/>
              <a:cxnLst/>
              <a:rect l="0" t="0" r="0" b="0"/>
              <a:pathLst>
                <a:path w="207861" h="231032">
                  <a:moveTo>
                    <a:pt x="134161" y="96491"/>
                  </a:moveTo>
                  <a:lnTo>
                    <a:pt x="131041" y="53800"/>
                  </a:lnTo>
                  <a:lnTo>
                    <a:pt x="124585" y="34233"/>
                  </a:lnTo>
                  <a:lnTo>
                    <a:pt x="113917" y="17739"/>
                  </a:lnTo>
                  <a:lnTo>
                    <a:pt x="98258" y="5728"/>
                  </a:lnTo>
                  <a:lnTo>
                    <a:pt x="89168" y="888"/>
                  </a:lnTo>
                  <a:lnTo>
                    <a:pt x="79599" y="0"/>
                  </a:lnTo>
                  <a:lnTo>
                    <a:pt x="59609" y="5253"/>
                  </a:lnTo>
                  <a:lnTo>
                    <a:pt x="42145" y="18506"/>
                  </a:lnTo>
                  <a:lnTo>
                    <a:pt x="27754" y="36095"/>
                  </a:lnTo>
                  <a:lnTo>
                    <a:pt x="5086" y="91917"/>
                  </a:lnTo>
                  <a:lnTo>
                    <a:pt x="0" y="147277"/>
                  </a:lnTo>
                  <a:lnTo>
                    <a:pt x="9047" y="207086"/>
                  </a:lnTo>
                  <a:lnTo>
                    <a:pt x="12147" y="219354"/>
                  </a:lnTo>
                  <a:lnTo>
                    <a:pt x="18893" y="226363"/>
                  </a:lnTo>
                  <a:lnTo>
                    <a:pt x="28070" y="229866"/>
                  </a:lnTo>
                  <a:lnTo>
                    <a:pt x="38867" y="231031"/>
                  </a:lnTo>
                  <a:lnTo>
                    <a:pt x="48405" y="228299"/>
                  </a:lnTo>
                  <a:lnTo>
                    <a:pt x="65241" y="215904"/>
                  </a:lnTo>
                  <a:lnTo>
                    <a:pt x="87874" y="189194"/>
                  </a:lnTo>
                  <a:lnTo>
                    <a:pt x="112092" y="126882"/>
                  </a:lnTo>
                  <a:lnTo>
                    <a:pt x="123282" y="65918"/>
                  </a:lnTo>
                  <a:lnTo>
                    <a:pt x="125738" y="65581"/>
                  </a:lnTo>
                  <a:lnTo>
                    <a:pt x="131587" y="74564"/>
                  </a:lnTo>
                  <a:lnTo>
                    <a:pt x="147993" y="105808"/>
                  </a:lnTo>
                  <a:lnTo>
                    <a:pt x="161365" y="119349"/>
                  </a:lnTo>
                  <a:lnTo>
                    <a:pt x="192307" y="134455"/>
                  </a:lnTo>
                  <a:lnTo>
                    <a:pt x="207860" y="138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761779" y="3325860"/>
              <a:ext cx="144502" cy="180140"/>
            </a:xfrm>
            <a:custGeom>
              <a:avLst/>
              <a:gdLst/>
              <a:ahLst/>
              <a:cxnLst/>
              <a:rect l="0" t="0" r="0" b="0"/>
              <a:pathLst>
                <a:path w="144502" h="180140">
                  <a:moveTo>
                    <a:pt x="144501" y="32730"/>
                  </a:moveTo>
                  <a:lnTo>
                    <a:pt x="115192" y="3422"/>
                  </a:lnTo>
                  <a:lnTo>
                    <a:pt x="106245" y="323"/>
                  </a:lnTo>
                  <a:lnTo>
                    <a:pt x="83824" y="0"/>
                  </a:lnTo>
                  <a:lnTo>
                    <a:pt x="50483" y="11984"/>
                  </a:lnTo>
                  <a:lnTo>
                    <a:pt x="32135" y="30139"/>
                  </a:lnTo>
                  <a:lnTo>
                    <a:pt x="6881" y="74332"/>
                  </a:lnTo>
                  <a:lnTo>
                    <a:pt x="0" y="111867"/>
                  </a:lnTo>
                  <a:lnTo>
                    <a:pt x="3549" y="147036"/>
                  </a:lnTo>
                  <a:lnTo>
                    <a:pt x="15175" y="165811"/>
                  </a:lnTo>
                  <a:lnTo>
                    <a:pt x="23189" y="174093"/>
                  </a:lnTo>
                  <a:lnTo>
                    <a:pt x="32041" y="178445"/>
                  </a:lnTo>
                  <a:lnTo>
                    <a:pt x="87361" y="180139"/>
                  </a:lnTo>
                  <a:lnTo>
                    <a:pt x="133972" y="169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74694" y="3362981"/>
              <a:ext cx="173742" cy="150382"/>
            </a:xfrm>
            <a:custGeom>
              <a:avLst/>
              <a:gdLst/>
              <a:ahLst/>
              <a:cxnLst/>
              <a:rect l="0" t="0" r="0" b="0"/>
              <a:pathLst>
                <a:path w="173742" h="150382">
                  <a:moveTo>
                    <a:pt x="100041" y="27195"/>
                  </a:moveTo>
                  <a:lnTo>
                    <a:pt x="94452" y="10427"/>
                  </a:lnTo>
                  <a:lnTo>
                    <a:pt x="88127" y="5488"/>
                  </a:lnTo>
                  <a:lnTo>
                    <a:pt x="68620" y="0"/>
                  </a:lnTo>
                  <a:lnTo>
                    <a:pt x="47472" y="3800"/>
                  </a:lnTo>
                  <a:lnTo>
                    <a:pt x="36919" y="8089"/>
                  </a:lnTo>
                  <a:lnTo>
                    <a:pt x="18955" y="25332"/>
                  </a:lnTo>
                  <a:lnTo>
                    <a:pt x="10888" y="36482"/>
                  </a:lnTo>
                  <a:lnTo>
                    <a:pt x="1927" y="64467"/>
                  </a:lnTo>
                  <a:lnTo>
                    <a:pt x="0" y="106869"/>
                  </a:lnTo>
                  <a:lnTo>
                    <a:pt x="5276" y="129286"/>
                  </a:lnTo>
                  <a:lnTo>
                    <a:pt x="15420" y="147048"/>
                  </a:lnTo>
                  <a:lnTo>
                    <a:pt x="22570" y="150381"/>
                  </a:lnTo>
                  <a:lnTo>
                    <a:pt x="30846" y="150263"/>
                  </a:lnTo>
                  <a:lnTo>
                    <a:pt x="39873" y="147845"/>
                  </a:lnTo>
                  <a:lnTo>
                    <a:pt x="56143" y="135799"/>
                  </a:lnTo>
                  <a:lnTo>
                    <a:pt x="70003" y="118747"/>
                  </a:lnTo>
                  <a:lnTo>
                    <a:pt x="92302" y="68887"/>
                  </a:lnTo>
                  <a:lnTo>
                    <a:pt x="97748" y="32009"/>
                  </a:lnTo>
                  <a:lnTo>
                    <a:pt x="99682" y="28065"/>
                  </a:lnTo>
                  <a:lnTo>
                    <a:pt x="102142" y="30114"/>
                  </a:lnTo>
                  <a:lnTo>
                    <a:pt x="130320" y="91153"/>
                  </a:lnTo>
                  <a:lnTo>
                    <a:pt x="146254" y="105534"/>
                  </a:lnTo>
                  <a:lnTo>
                    <a:pt x="173741" y="121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180021" y="3334548"/>
              <a:ext cx="368498" cy="131000"/>
            </a:xfrm>
            <a:custGeom>
              <a:avLst/>
              <a:gdLst/>
              <a:ahLst/>
              <a:cxnLst/>
              <a:rect l="0" t="0" r="0" b="0"/>
              <a:pathLst>
                <a:path w="368498" h="131000">
                  <a:moveTo>
                    <a:pt x="0" y="66156"/>
                  </a:moveTo>
                  <a:lnTo>
                    <a:pt x="0" y="124773"/>
                  </a:lnTo>
                  <a:lnTo>
                    <a:pt x="1169" y="128631"/>
                  </a:lnTo>
                  <a:lnTo>
                    <a:pt x="3119" y="126523"/>
                  </a:lnTo>
                  <a:lnTo>
                    <a:pt x="21330" y="72395"/>
                  </a:lnTo>
                  <a:lnTo>
                    <a:pt x="24748" y="59787"/>
                  </a:lnTo>
                  <a:lnTo>
                    <a:pt x="30537" y="52551"/>
                  </a:lnTo>
                  <a:lnTo>
                    <a:pt x="37905" y="48897"/>
                  </a:lnTo>
                  <a:lnTo>
                    <a:pt x="46327" y="47631"/>
                  </a:lnTo>
                  <a:lnTo>
                    <a:pt x="54281" y="49127"/>
                  </a:lnTo>
                  <a:lnTo>
                    <a:pt x="69358" y="57028"/>
                  </a:lnTo>
                  <a:lnTo>
                    <a:pt x="80738" y="71458"/>
                  </a:lnTo>
                  <a:lnTo>
                    <a:pt x="85411" y="80219"/>
                  </a:lnTo>
                  <a:lnTo>
                    <a:pt x="89696" y="82550"/>
                  </a:lnTo>
                  <a:lnTo>
                    <a:pt x="93722" y="80595"/>
                  </a:lnTo>
                  <a:lnTo>
                    <a:pt x="101315" y="69064"/>
                  </a:lnTo>
                  <a:lnTo>
                    <a:pt x="124851" y="23039"/>
                  </a:lnTo>
                  <a:lnTo>
                    <a:pt x="132367" y="17524"/>
                  </a:lnTo>
                  <a:lnTo>
                    <a:pt x="140887" y="15018"/>
                  </a:lnTo>
                  <a:lnTo>
                    <a:pt x="150076" y="14516"/>
                  </a:lnTo>
                  <a:lnTo>
                    <a:pt x="157372" y="17692"/>
                  </a:lnTo>
                  <a:lnTo>
                    <a:pt x="168599" y="30579"/>
                  </a:lnTo>
                  <a:lnTo>
                    <a:pt x="192726" y="87787"/>
                  </a:lnTo>
                  <a:lnTo>
                    <a:pt x="203463" y="118969"/>
                  </a:lnTo>
                  <a:lnTo>
                    <a:pt x="207002" y="122422"/>
                  </a:lnTo>
                  <a:lnTo>
                    <a:pt x="210530" y="121214"/>
                  </a:lnTo>
                  <a:lnTo>
                    <a:pt x="217571" y="110514"/>
                  </a:lnTo>
                  <a:lnTo>
                    <a:pt x="224600" y="94060"/>
                  </a:lnTo>
                  <a:lnTo>
                    <a:pt x="237862" y="81288"/>
                  </a:lnTo>
                  <a:lnTo>
                    <a:pt x="286260" y="59744"/>
                  </a:lnTo>
                  <a:lnTo>
                    <a:pt x="346085" y="41669"/>
                  </a:lnTo>
                  <a:lnTo>
                    <a:pt x="361655" y="28367"/>
                  </a:lnTo>
                  <a:lnTo>
                    <a:pt x="367445" y="19906"/>
                  </a:lnTo>
                  <a:lnTo>
                    <a:pt x="367796" y="13096"/>
                  </a:lnTo>
                  <a:lnTo>
                    <a:pt x="364520" y="7386"/>
                  </a:lnTo>
                  <a:lnTo>
                    <a:pt x="358826" y="2410"/>
                  </a:lnTo>
                  <a:lnTo>
                    <a:pt x="336903" y="0"/>
                  </a:lnTo>
                  <a:lnTo>
                    <a:pt x="311171" y="3998"/>
                  </a:lnTo>
                  <a:lnTo>
                    <a:pt x="291936" y="13574"/>
                  </a:lnTo>
                  <a:lnTo>
                    <a:pt x="278708" y="28749"/>
                  </a:lnTo>
                  <a:lnTo>
                    <a:pt x="273543" y="37708"/>
                  </a:lnTo>
                  <a:lnTo>
                    <a:pt x="270923" y="60142"/>
                  </a:lnTo>
                  <a:lnTo>
                    <a:pt x="278773" y="107082"/>
                  </a:lnTo>
                  <a:lnTo>
                    <a:pt x="284114" y="115667"/>
                  </a:lnTo>
                  <a:lnTo>
                    <a:pt x="299408" y="128325"/>
                  </a:lnTo>
                  <a:lnTo>
                    <a:pt x="308400" y="130999"/>
                  </a:lnTo>
                  <a:lnTo>
                    <a:pt x="327749" y="130850"/>
                  </a:lnTo>
                  <a:lnTo>
                    <a:pt x="344927" y="123765"/>
                  </a:lnTo>
                  <a:lnTo>
                    <a:pt x="368497" y="108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617383" y="3295419"/>
              <a:ext cx="131177" cy="181401"/>
            </a:xfrm>
            <a:custGeom>
              <a:avLst/>
              <a:gdLst/>
              <a:ahLst/>
              <a:cxnLst/>
              <a:rect l="0" t="0" r="0" b="0"/>
              <a:pathLst>
                <a:path w="131177" h="181401">
                  <a:moveTo>
                    <a:pt x="4834" y="94757"/>
                  </a:moveTo>
                  <a:lnTo>
                    <a:pt x="7954" y="137448"/>
                  </a:lnTo>
                  <a:lnTo>
                    <a:pt x="19488" y="179099"/>
                  </a:lnTo>
                  <a:lnTo>
                    <a:pt x="21623" y="181400"/>
                  </a:lnTo>
                  <a:lnTo>
                    <a:pt x="23046" y="178255"/>
                  </a:lnTo>
                  <a:lnTo>
                    <a:pt x="23457" y="162283"/>
                  </a:lnTo>
                  <a:lnTo>
                    <a:pt x="11071" y="106090"/>
                  </a:lnTo>
                  <a:lnTo>
                    <a:pt x="0" y="63330"/>
                  </a:lnTo>
                  <a:lnTo>
                    <a:pt x="1906" y="42185"/>
                  </a:lnTo>
                  <a:lnTo>
                    <a:pt x="6391" y="33973"/>
                  </a:lnTo>
                  <a:lnTo>
                    <a:pt x="20734" y="21728"/>
                  </a:lnTo>
                  <a:lnTo>
                    <a:pt x="41927" y="15506"/>
                  </a:lnTo>
                  <a:lnTo>
                    <a:pt x="97760" y="3948"/>
                  </a:lnTo>
                  <a:lnTo>
                    <a:pt x="1311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781406" y="3334849"/>
              <a:ext cx="167196" cy="150084"/>
            </a:xfrm>
            <a:custGeom>
              <a:avLst/>
              <a:gdLst/>
              <a:ahLst/>
              <a:cxnLst/>
              <a:rect l="0" t="0" r="0" b="0"/>
              <a:pathLst>
                <a:path w="167196" h="150084">
                  <a:moveTo>
                    <a:pt x="93495" y="65855"/>
                  </a:moveTo>
                  <a:lnTo>
                    <a:pt x="99085" y="49088"/>
                  </a:lnTo>
                  <a:lnTo>
                    <a:pt x="98709" y="31497"/>
                  </a:lnTo>
                  <a:lnTo>
                    <a:pt x="96972" y="21893"/>
                  </a:lnTo>
                  <a:lnTo>
                    <a:pt x="92303" y="14320"/>
                  </a:lnTo>
                  <a:lnTo>
                    <a:pt x="77758" y="2786"/>
                  </a:lnTo>
                  <a:lnTo>
                    <a:pt x="59594" y="0"/>
                  </a:lnTo>
                  <a:lnTo>
                    <a:pt x="49838" y="895"/>
                  </a:lnTo>
                  <a:lnTo>
                    <a:pt x="32758" y="8128"/>
                  </a:lnTo>
                  <a:lnTo>
                    <a:pt x="24927" y="13333"/>
                  </a:lnTo>
                  <a:lnTo>
                    <a:pt x="13108" y="28474"/>
                  </a:lnTo>
                  <a:lnTo>
                    <a:pt x="5125" y="48072"/>
                  </a:lnTo>
                  <a:lnTo>
                    <a:pt x="0" y="98780"/>
                  </a:lnTo>
                  <a:lnTo>
                    <a:pt x="1639" y="123772"/>
                  </a:lnTo>
                  <a:lnTo>
                    <a:pt x="10167" y="142679"/>
                  </a:lnTo>
                  <a:lnTo>
                    <a:pt x="18056" y="147487"/>
                  </a:lnTo>
                  <a:lnTo>
                    <a:pt x="39299" y="149709"/>
                  </a:lnTo>
                  <a:lnTo>
                    <a:pt x="58100" y="143678"/>
                  </a:lnTo>
                  <a:lnTo>
                    <a:pt x="66389" y="138794"/>
                  </a:lnTo>
                  <a:lnTo>
                    <a:pt x="78718" y="120889"/>
                  </a:lnTo>
                  <a:lnTo>
                    <a:pt x="96166" y="76856"/>
                  </a:lnTo>
                  <a:lnTo>
                    <a:pt x="96406" y="34146"/>
                  </a:lnTo>
                  <a:lnTo>
                    <a:pt x="97776" y="34187"/>
                  </a:lnTo>
                  <a:lnTo>
                    <a:pt x="130144" y="97089"/>
                  </a:lnTo>
                  <a:lnTo>
                    <a:pt x="167195" y="15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32829" y="344281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4737823" y="3021678"/>
            <a:ext cx="1926716" cy="684354"/>
            <a:chOff x="4737823" y="3021678"/>
            <a:chExt cx="1926716" cy="684354"/>
          </a:xfrm>
        </p:grpSpPr>
        <p:sp>
          <p:nvSpPr>
            <p:cNvPr id="133" name="Freeform 132"/>
            <p:cNvSpPr/>
            <p:nvPr/>
          </p:nvSpPr>
          <p:spPr>
            <a:xfrm>
              <a:off x="4737823" y="3590223"/>
              <a:ext cx="1210779" cy="84223"/>
            </a:xfrm>
            <a:custGeom>
              <a:avLst/>
              <a:gdLst/>
              <a:ahLst/>
              <a:cxnLst/>
              <a:rect l="0" t="0" r="0" b="0"/>
              <a:pathLst>
                <a:path w="1210779" h="84223">
                  <a:moveTo>
                    <a:pt x="1210778" y="21051"/>
                  </a:moveTo>
                  <a:lnTo>
                    <a:pt x="1173300" y="12718"/>
                  </a:lnTo>
                  <a:lnTo>
                    <a:pt x="1115462" y="3576"/>
                  </a:lnTo>
                  <a:lnTo>
                    <a:pt x="1059456" y="702"/>
                  </a:lnTo>
                  <a:lnTo>
                    <a:pt x="998003" y="134"/>
                  </a:lnTo>
                  <a:lnTo>
                    <a:pt x="940804" y="22"/>
                  </a:lnTo>
                  <a:lnTo>
                    <a:pt x="884445" y="0"/>
                  </a:lnTo>
                  <a:lnTo>
                    <a:pt x="822663" y="5585"/>
                  </a:lnTo>
                  <a:lnTo>
                    <a:pt x="762540" y="9547"/>
                  </a:lnTo>
                  <a:lnTo>
                    <a:pt x="708723" y="13450"/>
                  </a:lnTo>
                  <a:lnTo>
                    <a:pt x="652772" y="19550"/>
                  </a:lnTo>
                  <a:lnTo>
                    <a:pt x="602596" y="20606"/>
                  </a:lnTo>
                  <a:lnTo>
                    <a:pt x="547710" y="28199"/>
                  </a:lnTo>
                  <a:lnTo>
                    <a:pt x="489209" y="34031"/>
                  </a:lnTo>
                  <a:lnTo>
                    <a:pt x="431987" y="46102"/>
                  </a:lnTo>
                  <a:lnTo>
                    <a:pt x="376001" y="50700"/>
                  </a:lnTo>
                  <a:lnTo>
                    <a:pt x="315908" y="59490"/>
                  </a:lnTo>
                  <a:lnTo>
                    <a:pt x="260109" y="62076"/>
                  </a:lnTo>
                  <a:lnTo>
                    <a:pt x="202632" y="64012"/>
                  </a:lnTo>
                  <a:lnTo>
                    <a:pt x="140632" y="71434"/>
                  </a:lnTo>
                  <a:lnTo>
                    <a:pt x="88463" y="73024"/>
                  </a:lnTo>
                  <a:lnTo>
                    <a:pt x="28913" y="79151"/>
                  </a:lnTo>
                  <a:lnTo>
                    <a:pt x="0" y="84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87062" y="3021678"/>
              <a:ext cx="177477" cy="684354"/>
            </a:xfrm>
            <a:custGeom>
              <a:avLst/>
              <a:gdLst/>
              <a:ahLst/>
              <a:cxnLst/>
              <a:rect l="0" t="0" r="0" b="0"/>
              <a:pathLst>
                <a:path w="177477" h="684354">
                  <a:moveTo>
                    <a:pt x="177476" y="0"/>
                  </a:moveTo>
                  <a:lnTo>
                    <a:pt x="153430" y="9576"/>
                  </a:lnTo>
                  <a:lnTo>
                    <a:pt x="117883" y="39404"/>
                  </a:lnTo>
                  <a:lnTo>
                    <a:pt x="75707" y="95443"/>
                  </a:lnTo>
                  <a:lnTo>
                    <a:pt x="33588" y="157988"/>
                  </a:lnTo>
                  <a:lnTo>
                    <a:pt x="13917" y="209629"/>
                  </a:lnTo>
                  <a:lnTo>
                    <a:pt x="3582" y="257995"/>
                  </a:lnTo>
                  <a:lnTo>
                    <a:pt x="0" y="309370"/>
                  </a:lnTo>
                  <a:lnTo>
                    <a:pt x="109" y="359297"/>
                  </a:lnTo>
                  <a:lnTo>
                    <a:pt x="10034" y="415033"/>
                  </a:lnTo>
                  <a:lnTo>
                    <a:pt x="23259" y="470497"/>
                  </a:lnTo>
                  <a:lnTo>
                    <a:pt x="45542" y="532059"/>
                  </a:lnTo>
                  <a:lnTo>
                    <a:pt x="66765" y="582037"/>
                  </a:lnTo>
                  <a:lnTo>
                    <a:pt x="104786" y="641439"/>
                  </a:lnTo>
                  <a:lnTo>
                    <a:pt x="135363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655909" y="3221720"/>
            <a:ext cx="921410" cy="589597"/>
            <a:chOff x="6655909" y="3221720"/>
            <a:chExt cx="921410" cy="589597"/>
          </a:xfrm>
        </p:grpSpPr>
        <p:sp>
          <p:nvSpPr>
            <p:cNvPr id="136" name="Freeform 135"/>
            <p:cNvSpPr/>
            <p:nvPr/>
          </p:nvSpPr>
          <p:spPr>
            <a:xfrm>
              <a:off x="6655909" y="3221720"/>
              <a:ext cx="302971" cy="347987"/>
            </a:xfrm>
            <a:custGeom>
              <a:avLst/>
              <a:gdLst/>
              <a:ahLst/>
              <a:cxnLst/>
              <a:rect l="0" t="0" r="0" b="0"/>
              <a:pathLst>
                <a:path w="302971" h="347987">
                  <a:moveTo>
                    <a:pt x="29686" y="347440"/>
                  </a:moveTo>
                  <a:lnTo>
                    <a:pt x="21353" y="309962"/>
                  </a:lnTo>
                  <a:lnTo>
                    <a:pt x="19592" y="252950"/>
                  </a:lnTo>
                  <a:lnTo>
                    <a:pt x="19287" y="202590"/>
                  </a:lnTo>
                  <a:lnTo>
                    <a:pt x="19196" y="150624"/>
                  </a:lnTo>
                  <a:lnTo>
                    <a:pt x="10760" y="89068"/>
                  </a:lnTo>
                  <a:lnTo>
                    <a:pt x="949" y="31848"/>
                  </a:lnTo>
                  <a:lnTo>
                    <a:pt x="0" y="17722"/>
                  </a:lnTo>
                  <a:lnTo>
                    <a:pt x="1707" y="11815"/>
                  </a:lnTo>
                  <a:lnTo>
                    <a:pt x="5184" y="11386"/>
                  </a:lnTo>
                  <a:lnTo>
                    <a:pt x="15287" y="20268"/>
                  </a:lnTo>
                  <a:lnTo>
                    <a:pt x="54530" y="82960"/>
                  </a:lnTo>
                  <a:lnTo>
                    <a:pt x="89385" y="140025"/>
                  </a:lnTo>
                  <a:lnTo>
                    <a:pt x="127568" y="201381"/>
                  </a:lnTo>
                  <a:lnTo>
                    <a:pt x="161585" y="256458"/>
                  </a:lnTo>
                  <a:lnTo>
                    <a:pt x="206283" y="311846"/>
                  </a:lnTo>
                  <a:lnTo>
                    <a:pt x="236275" y="343139"/>
                  </a:lnTo>
                  <a:lnTo>
                    <a:pt x="244621" y="346912"/>
                  </a:lnTo>
                  <a:lnTo>
                    <a:pt x="263253" y="347986"/>
                  </a:lnTo>
                  <a:lnTo>
                    <a:pt x="270796" y="344294"/>
                  </a:lnTo>
                  <a:lnTo>
                    <a:pt x="282296" y="330834"/>
                  </a:lnTo>
                  <a:lnTo>
                    <a:pt x="289757" y="297936"/>
                  </a:lnTo>
                  <a:lnTo>
                    <a:pt x="293448" y="244898"/>
                  </a:lnTo>
                  <a:lnTo>
                    <a:pt x="301110" y="186242"/>
                  </a:lnTo>
                  <a:lnTo>
                    <a:pt x="302970" y="124266"/>
                  </a:lnTo>
                  <a:lnTo>
                    <a:pt x="297703" y="75554"/>
                  </a:lnTo>
                  <a:lnTo>
                    <a:pt x="293531" y="13185"/>
                  </a:lnTo>
                  <a:lnTo>
                    <a:pt x="2928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04153" y="3432290"/>
              <a:ext cx="116373" cy="184628"/>
            </a:xfrm>
            <a:custGeom>
              <a:avLst/>
              <a:gdLst/>
              <a:ahLst/>
              <a:cxnLst/>
              <a:rect l="0" t="0" r="0" b="0"/>
              <a:pathLst>
                <a:path w="116373" h="184628">
                  <a:moveTo>
                    <a:pt x="81526" y="10528"/>
                  </a:moveTo>
                  <a:lnTo>
                    <a:pt x="57479" y="20103"/>
                  </a:lnTo>
                  <a:lnTo>
                    <a:pt x="21932" y="49931"/>
                  </a:lnTo>
                  <a:lnTo>
                    <a:pt x="6416" y="76016"/>
                  </a:lnTo>
                  <a:lnTo>
                    <a:pt x="0" y="111561"/>
                  </a:lnTo>
                  <a:lnTo>
                    <a:pt x="3688" y="146139"/>
                  </a:lnTo>
                  <a:lnTo>
                    <a:pt x="12226" y="164776"/>
                  </a:lnTo>
                  <a:lnTo>
                    <a:pt x="17778" y="173022"/>
                  </a:lnTo>
                  <a:lnTo>
                    <a:pt x="26159" y="178519"/>
                  </a:lnTo>
                  <a:lnTo>
                    <a:pt x="47949" y="184627"/>
                  </a:lnTo>
                  <a:lnTo>
                    <a:pt x="57971" y="183916"/>
                  </a:lnTo>
                  <a:lnTo>
                    <a:pt x="75346" y="176886"/>
                  </a:lnTo>
                  <a:lnTo>
                    <a:pt x="98282" y="154186"/>
                  </a:lnTo>
                  <a:lnTo>
                    <a:pt x="114307" y="125233"/>
                  </a:lnTo>
                  <a:lnTo>
                    <a:pt x="116372" y="104792"/>
                  </a:lnTo>
                  <a:lnTo>
                    <a:pt x="101945" y="42071"/>
                  </a:lnTo>
                  <a:lnTo>
                    <a:pt x="98647" y="31557"/>
                  </a:lnTo>
                  <a:lnTo>
                    <a:pt x="92940" y="23377"/>
                  </a:lnTo>
                  <a:lnTo>
                    <a:pt x="604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170340" y="3442818"/>
              <a:ext cx="123566" cy="170670"/>
            </a:xfrm>
            <a:custGeom>
              <a:avLst/>
              <a:gdLst/>
              <a:ahLst/>
              <a:cxnLst/>
              <a:rect l="0" t="0" r="0" b="0"/>
              <a:pathLst>
                <a:path w="123566" h="170670">
                  <a:moveTo>
                    <a:pt x="10095" y="21057"/>
                  </a:moveTo>
                  <a:lnTo>
                    <a:pt x="1762" y="58535"/>
                  </a:lnTo>
                  <a:lnTo>
                    <a:pt x="0" y="109959"/>
                  </a:lnTo>
                  <a:lnTo>
                    <a:pt x="5284" y="145664"/>
                  </a:lnTo>
                  <a:lnTo>
                    <a:pt x="10397" y="154432"/>
                  </a:lnTo>
                  <a:lnTo>
                    <a:pt x="25437" y="167293"/>
                  </a:lnTo>
                  <a:lnTo>
                    <a:pt x="46940" y="170669"/>
                  </a:lnTo>
                  <a:lnTo>
                    <a:pt x="69754" y="167100"/>
                  </a:lnTo>
                  <a:lnTo>
                    <a:pt x="87693" y="157715"/>
                  </a:lnTo>
                  <a:lnTo>
                    <a:pt x="100345" y="142625"/>
                  </a:lnTo>
                  <a:lnTo>
                    <a:pt x="118000" y="98753"/>
                  </a:lnTo>
                  <a:lnTo>
                    <a:pt x="123565" y="58766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353830" y="3474362"/>
              <a:ext cx="110875" cy="147744"/>
            </a:xfrm>
            <a:custGeom>
              <a:avLst/>
              <a:gdLst/>
              <a:ahLst/>
              <a:cxnLst/>
              <a:rect l="0" t="0" r="0" b="0"/>
              <a:pathLst>
                <a:path w="110875" h="147744">
                  <a:moveTo>
                    <a:pt x="5589" y="31627"/>
                  </a:moveTo>
                  <a:lnTo>
                    <a:pt x="0" y="48395"/>
                  </a:lnTo>
                  <a:lnTo>
                    <a:pt x="376" y="65986"/>
                  </a:lnTo>
                  <a:lnTo>
                    <a:pt x="6073" y="123456"/>
                  </a:lnTo>
                  <a:lnTo>
                    <a:pt x="10873" y="146140"/>
                  </a:lnTo>
                  <a:lnTo>
                    <a:pt x="12621" y="147743"/>
                  </a:lnTo>
                  <a:lnTo>
                    <a:pt x="14564" y="133927"/>
                  </a:lnTo>
                  <a:lnTo>
                    <a:pt x="7580" y="80757"/>
                  </a:lnTo>
                  <a:lnTo>
                    <a:pt x="9299" y="44234"/>
                  </a:lnTo>
                  <a:lnTo>
                    <a:pt x="15427" y="23192"/>
                  </a:lnTo>
                  <a:lnTo>
                    <a:pt x="25949" y="6041"/>
                  </a:lnTo>
                  <a:lnTo>
                    <a:pt x="33201" y="1702"/>
                  </a:lnTo>
                  <a:lnTo>
                    <a:pt x="50617" y="0"/>
                  </a:lnTo>
                  <a:lnTo>
                    <a:pt x="66935" y="6262"/>
                  </a:lnTo>
                  <a:lnTo>
                    <a:pt x="74563" y="11208"/>
                  </a:lnTo>
                  <a:lnTo>
                    <a:pt x="86157" y="26061"/>
                  </a:lnTo>
                  <a:lnTo>
                    <a:pt x="103132" y="69782"/>
                  </a:lnTo>
                  <a:lnTo>
                    <a:pt x="109854" y="127957"/>
                  </a:lnTo>
                  <a:lnTo>
                    <a:pt x="110874" y="1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43647" y="3253305"/>
              <a:ext cx="133672" cy="558012"/>
            </a:xfrm>
            <a:custGeom>
              <a:avLst/>
              <a:gdLst/>
              <a:ahLst/>
              <a:cxnLst/>
              <a:rect l="0" t="0" r="0" b="0"/>
              <a:pathLst>
                <a:path w="133672" h="558012">
                  <a:moveTo>
                    <a:pt x="0" y="0"/>
                  </a:moveTo>
                  <a:lnTo>
                    <a:pt x="42662" y="55660"/>
                  </a:lnTo>
                  <a:lnTo>
                    <a:pt x="84277" y="116078"/>
                  </a:lnTo>
                  <a:lnTo>
                    <a:pt x="106725" y="157980"/>
                  </a:lnTo>
                  <a:lnTo>
                    <a:pt x="126070" y="218910"/>
                  </a:lnTo>
                  <a:lnTo>
                    <a:pt x="133671" y="255155"/>
                  </a:lnTo>
                  <a:lnTo>
                    <a:pt x="130649" y="314914"/>
                  </a:lnTo>
                  <a:lnTo>
                    <a:pt x="118788" y="375807"/>
                  </a:lnTo>
                  <a:lnTo>
                    <a:pt x="105179" y="436709"/>
                  </a:lnTo>
                  <a:lnTo>
                    <a:pt x="85637" y="494406"/>
                  </a:lnTo>
                  <a:lnTo>
                    <a:pt x="58605" y="547208"/>
                  </a:lnTo>
                  <a:lnTo>
                    <a:pt x="52643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59571" y="4785665"/>
            <a:ext cx="500371" cy="547371"/>
            <a:chOff x="359571" y="4785665"/>
            <a:chExt cx="500371" cy="547371"/>
          </a:xfrm>
        </p:grpSpPr>
        <p:sp>
          <p:nvSpPr>
            <p:cNvPr id="142" name="Freeform 141"/>
            <p:cNvSpPr/>
            <p:nvPr/>
          </p:nvSpPr>
          <p:spPr>
            <a:xfrm>
              <a:off x="514829" y="4919711"/>
              <a:ext cx="172710" cy="297540"/>
            </a:xfrm>
            <a:custGeom>
              <a:avLst/>
              <a:gdLst/>
              <a:ahLst/>
              <a:cxnLst/>
              <a:rect l="0" t="0" r="0" b="0"/>
              <a:pathLst>
                <a:path w="172710" h="297540">
                  <a:moveTo>
                    <a:pt x="43181" y="18154"/>
                  </a:moveTo>
                  <a:lnTo>
                    <a:pt x="19134" y="27729"/>
                  </a:lnTo>
                  <a:lnTo>
                    <a:pt x="4807" y="38397"/>
                  </a:lnTo>
                  <a:lnTo>
                    <a:pt x="1221" y="37499"/>
                  </a:lnTo>
                  <a:lnTo>
                    <a:pt x="0" y="32220"/>
                  </a:lnTo>
                  <a:lnTo>
                    <a:pt x="355" y="24022"/>
                  </a:lnTo>
                  <a:lnTo>
                    <a:pt x="4102" y="17386"/>
                  </a:lnTo>
                  <a:lnTo>
                    <a:pt x="17624" y="6894"/>
                  </a:lnTo>
                  <a:lnTo>
                    <a:pt x="50556" y="0"/>
                  </a:lnTo>
                  <a:lnTo>
                    <a:pt x="70245" y="4626"/>
                  </a:lnTo>
                  <a:lnTo>
                    <a:pt x="101949" y="26660"/>
                  </a:lnTo>
                  <a:lnTo>
                    <a:pt x="105757" y="35523"/>
                  </a:lnTo>
                  <a:lnTo>
                    <a:pt x="106867" y="57849"/>
                  </a:lnTo>
                  <a:lnTo>
                    <a:pt x="100915" y="91137"/>
                  </a:lnTo>
                  <a:lnTo>
                    <a:pt x="88728" y="109472"/>
                  </a:lnTo>
                  <a:lnTo>
                    <a:pt x="80565" y="117637"/>
                  </a:lnTo>
                  <a:lnTo>
                    <a:pt x="78632" y="121911"/>
                  </a:lnTo>
                  <a:lnTo>
                    <a:pt x="80853" y="123590"/>
                  </a:lnTo>
                  <a:lnTo>
                    <a:pt x="85843" y="123540"/>
                  </a:lnTo>
                  <a:lnTo>
                    <a:pt x="97627" y="129723"/>
                  </a:lnTo>
                  <a:lnTo>
                    <a:pt x="120534" y="143238"/>
                  </a:lnTo>
                  <a:lnTo>
                    <a:pt x="146429" y="157772"/>
                  </a:lnTo>
                  <a:lnTo>
                    <a:pt x="160429" y="171453"/>
                  </a:lnTo>
                  <a:lnTo>
                    <a:pt x="170550" y="189232"/>
                  </a:lnTo>
                  <a:lnTo>
                    <a:pt x="172709" y="211952"/>
                  </a:lnTo>
                  <a:lnTo>
                    <a:pt x="164563" y="259076"/>
                  </a:lnTo>
                  <a:lnTo>
                    <a:pt x="149466" y="285940"/>
                  </a:lnTo>
                  <a:lnTo>
                    <a:pt x="140944" y="291434"/>
                  </a:lnTo>
                  <a:lnTo>
                    <a:pt x="118996" y="297539"/>
                  </a:lnTo>
                  <a:lnTo>
                    <a:pt x="96764" y="294014"/>
                  </a:lnTo>
                  <a:lnTo>
                    <a:pt x="38974" y="274144"/>
                  </a:lnTo>
                  <a:lnTo>
                    <a:pt x="22124" y="270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59571" y="4785665"/>
              <a:ext cx="500371" cy="547371"/>
            </a:xfrm>
            <a:custGeom>
              <a:avLst/>
              <a:gdLst/>
              <a:ahLst/>
              <a:cxnLst/>
              <a:rect l="0" t="0" r="0" b="0"/>
              <a:pathLst>
                <a:path w="500371" h="547371">
                  <a:moveTo>
                    <a:pt x="345838" y="25858"/>
                  </a:moveTo>
                  <a:lnTo>
                    <a:pt x="290793" y="7900"/>
                  </a:lnTo>
                  <a:lnTo>
                    <a:pt x="254009" y="0"/>
                  </a:lnTo>
                  <a:lnTo>
                    <a:pt x="193235" y="9527"/>
                  </a:lnTo>
                  <a:lnTo>
                    <a:pt x="132850" y="37471"/>
                  </a:lnTo>
                  <a:lnTo>
                    <a:pt x="107287" y="53247"/>
                  </a:lnTo>
                  <a:lnTo>
                    <a:pt x="51515" y="109302"/>
                  </a:lnTo>
                  <a:lnTo>
                    <a:pt x="30773" y="147028"/>
                  </a:lnTo>
                  <a:lnTo>
                    <a:pt x="9492" y="207281"/>
                  </a:lnTo>
                  <a:lnTo>
                    <a:pt x="589" y="261476"/>
                  </a:lnTo>
                  <a:lnTo>
                    <a:pt x="0" y="324477"/>
                  </a:lnTo>
                  <a:lnTo>
                    <a:pt x="8101" y="367671"/>
                  </a:lnTo>
                  <a:lnTo>
                    <a:pt x="32228" y="425200"/>
                  </a:lnTo>
                  <a:lnTo>
                    <a:pt x="49236" y="457307"/>
                  </a:lnTo>
                  <a:lnTo>
                    <a:pt x="98859" y="506024"/>
                  </a:lnTo>
                  <a:lnTo>
                    <a:pt x="136395" y="526204"/>
                  </a:lnTo>
                  <a:lnTo>
                    <a:pt x="169527" y="536627"/>
                  </a:lnTo>
                  <a:lnTo>
                    <a:pt x="225700" y="543861"/>
                  </a:lnTo>
                  <a:lnTo>
                    <a:pt x="250329" y="547370"/>
                  </a:lnTo>
                  <a:lnTo>
                    <a:pt x="289333" y="541598"/>
                  </a:lnTo>
                  <a:lnTo>
                    <a:pt x="345329" y="512734"/>
                  </a:lnTo>
                  <a:lnTo>
                    <a:pt x="386682" y="484246"/>
                  </a:lnTo>
                  <a:lnTo>
                    <a:pt x="433156" y="425514"/>
                  </a:lnTo>
                  <a:lnTo>
                    <a:pt x="474483" y="362732"/>
                  </a:lnTo>
                  <a:lnTo>
                    <a:pt x="492305" y="314409"/>
                  </a:lnTo>
                  <a:lnTo>
                    <a:pt x="500370" y="266163"/>
                  </a:lnTo>
                  <a:lnTo>
                    <a:pt x="499640" y="221062"/>
                  </a:lnTo>
                  <a:lnTo>
                    <a:pt x="488912" y="168792"/>
                  </a:lnTo>
                  <a:lnTo>
                    <a:pt x="460620" y="110884"/>
                  </a:lnTo>
                  <a:lnTo>
                    <a:pt x="445985" y="90554"/>
                  </a:lnTo>
                  <a:lnTo>
                    <a:pt x="404874" y="58438"/>
                  </a:lnTo>
                  <a:lnTo>
                    <a:pt x="350443" y="21656"/>
                  </a:lnTo>
                  <a:lnTo>
                    <a:pt x="335309" y="15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1316062" y="4790466"/>
            <a:ext cx="31586" cy="442198"/>
          </a:xfrm>
          <a:custGeom>
            <a:avLst/>
            <a:gdLst/>
            <a:ahLst/>
            <a:cxnLst/>
            <a:rect l="0" t="0" r="0" b="0"/>
            <a:pathLst>
              <a:path w="31586" h="442198">
                <a:moveTo>
                  <a:pt x="0" y="0"/>
                </a:moveTo>
                <a:lnTo>
                  <a:pt x="8333" y="37478"/>
                </a:lnTo>
                <a:lnTo>
                  <a:pt x="10095" y="94491"/>
                </a:lnTo>
                <a:lnTo>
                  <a:pt x="17678" y="148776"/>
                </a:lnTo>
                <a:lnTo>
                  <a:pt x="20056" y="203569"/>
                </a:lnTo>
                <a:lnTo>
                  <a:pt x="21930" y="260748"/>
                </a:lnTo>
                <a:lnTo>
                  <a:pt x="26212" y="322647"/>
                </a:lnTo>
                <a:lnTo>
                  <a:pt x="25704" y="374799"/>
                </a:lnTo>
                <a:lnTo>
                  <a:pt x="29843" y="413648"/>
                </a:lnTo>
                <a:lnTo>
                  <a:pt x="31585" y="4421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1137077" y="4737823"/>
            <a:ext cx="347442" cy="84230"/>
          </a:xfrm>
          <a:custGeom>
            <a:avLst/>
            <a:gdLst/>
            <a:ahLst/>
            <a:cxnLst/>
            <a:rect l="0" t="0" r="0" b="0"/>
            <a:pathLst>
              <a:path w="347442" h="84230">
                <a:moveTo>
                  <a:pt x="347441" y="0"/>
                </a:moveTo>
                <a:lnTo>
                  <a:pt x="292396" y="16789"/>
                </a:lnTo>
                <a:lnTo>
                  <a:pt x="237868" y="26454"/>
                </a:lnTo>
                <a:lnTo>
                  <a:pt x="176708" y="44610"/>
                </a:lnTo>
                <a:lnTo>
                  <a:pt x="128137" y="55852"/>
                </a:lnTo>
                <a:lnTo>
                  <a:pt x="66559" y="70131"/>
                </a:lnTo>
                <a:lnTo>
                  <a:pt x="14881" y="81097"/>
                </a:lnTo>
                <a:lnTo>
                  <a:pt x="0" y="842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1473989" y="4758880"/>
            <a:ext cx="168457" cy="442198"/>
          </a:xfrm>
          <a:custGeom>
            <a:avLst/>
            <a:gdLst/>
            <a:ahLst/>
            <a:cxnLst/>
            <a:rect l="0" t="0" r="0" b="0"/>
            <a:pathLst>
              <a:path w="168457" h="442198">
                <a:moveTo>
                  <a:pt x="0" y="0"/>
                </a:moveTo>
                <a:lnTo>
                  <a:pt x="0" y="57264"/>
                </a:lnTo>
                <a:lnTo>
                  <a:pt x="3120" y="106655"/>
                </a:lnTo>
                <a:lnTo>
                  <a:pt x="11453" y="161453"/>
                </a:lnTo>
                <a:lnTo>
                  <a:pt x="18212" y="222143"/>
                </a:lnTo>
                <a:lnTo>
                  <a:pt x="23334" y="281460"/>
                </a:lnTo>
                <a:lnTo>
                  <a:pt x="29141" y="336080"/>
                </a:lnTo>
                <a:lnTo>
                  <a:pt x="33981" y="389308"/>
                </a:lnTo>
                <a:lnTo>
                  <a:pt x="36160" y="415182"/>
                </a:lnTo>
                <a:lnTo>
                  <a:pt x="33465" y="417168"/>
                </a:lnTo>
                <a:lnTo>
                  <a:pt x="29329" y="414983"/>
                </a:lnTo>
                <a:lnTo>
                  <a:pt x="24734" y="396957"/>
                </a:lnTo>
                <a:lnTo>
                  <a:pt x="21783" y="337725"/>
                </a:lnTo>
                <a:lnTo>
                  <a:pt x="32606" y="275235"/>
                </a:lnTo>
                <a:lnTo>
                  <a:pt x="35775" y="264209"/>
                </a:lnTo>
                <a:lnTo>
                  <a:pt x="41398" y="255688"/>
                </a:lnTo>
                <a:lnTo>
                  <a:pt x="57004" y="243101"/>
                </a:lnTo>
                <a:lnTo>
                  <a:pt x="64909" y="241616"/>
                </a:lnTo>
                <a:lnTo>
                  <a:pt x="72518" y="242966"/>
                </a:lnTo>
                <a:lnTo>
                  <a:pt x="87213" y="250705"/>
                </a:lnTo>
                <a:lnTo>
                  <a:pt x="101542" y="261943"/>
                </a:lnTo>
                <a:lnTo>
                  <a:pt x="117174" y="287013"/>
                </a:lnTo>
                <a:lnTo>
                  <a:pt x="145781" y="347682"/>
                </a:lnTo>
                <a:lnTo>
                  <a:pt x="159448" y="408449"/>
                </a:lnTo>
                <a:lnTo>
                  <a:pt x="168456" y="4421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1652974" y="4927281"/>
            <a:ext cx="168457" cy="242212"/>
          </a:xfrm>
          <a:custGeom>
            <a:avLst/>
            <a:gdLst/>
            <a:ahLst/>
            <a:cxnLst/>
            <a:rect l="0" t="0" r="0" b="0"/>
            <a:pathLst>
              <a:path w="168457" h="242212">
                <a:moveTo>
                  <a:pt x="0" y="179040"/>
                </a:moveTo>
                <a:lnTo>
                  <a:pt x="17980" y="163399"/>
                </a:lnTo>
                <a:lnTo>
                  <a:pt x="80419" y="139433"/>
                </a:lnTo>
                <a:lnTo>
                  <a:pt x="106626" y="120381"/>
                </a:lnTo>
                <a:lnTo>
                  <a:pt x="121868" y="102667"/>
                </a:lnTo>
                <a:lnTo>
                  <a:pt x="130203" y="79975"/>
                </a:lnTo>
                <a:lnTo>
                  <a:pt x="132425" y="67373"/>
                </a:lnTo>
                <a:lnTo>
                  <a:pt x="128656" y="44013"/>
                </a:lnTo>
                <a:lnTo>
                  <a:pt x="118011" y="23102"/>
                </a:lnTo>
                <a:lnTo>
                  <a:pt x="101582" y="6009"/>
                </a:lnTo>
                <a:lnTo>
                  <a:pt x="92288" y="1685"/>
                </a:lnTo>
                <a:lnTo>
                  <a:pt x="72602" y="0"/>
                </a:lnTo>
                <a:lnTo>
                  <a:pt x="55274" y="6270"/>
                </a:lnTo>
                <a:lnTo>
                  <a:pt x="39774" y="18025"/>
                </a:lnTo>
                <a:lnTo>
                  <a:pt x="19064" y="44374"/>
                </a:lnTo>
                <a:lnTo>
                  <a:pt x="9252" y="64206"/>
                </a:lnTo>
                <a:lnTo>
                  <a:pt x="2741" y="106281"/>
                </a:lnTo>
                <a:lnTo>
                  <a:pt x="8947" y="156089"/>
                </a:lnTo>
                <a:lnTo>
                  <a:pt x="14894" y="178198"/>
                </a:lnTo>
                <a:lnTo>
                  <a:pt x="27677" y="196603"/>
                </a:lnTo>
                <a:lnTo>
                  <a:pt x="46226" y="211412"/>
                </a:lnTo>
                <a:lnTo>
                  <a:pt x="104209" y="234371"/>
                </a:lnTo>
                <a:lnTo>
                  <a:pt x="156760" y="241179"/>
                </a:lnTo>
                <a:lnTo>
                  <a:pt x="168456" y="2422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2079053" y="4979979"/>
            <a:ext cx="279331" cy="201383"/>
          </a:xfrm>
          <a:custGeom>
            <a:avLst/>
            <a:gdLst/>
            <a:ahLst/>
            <a:cxnLst/>
            <a:rect l="0" t="0" r="0" b="0"/>
            <a:pathLst>
              <a:path w="279331" h="201383">
                <a:moveTo>
                  <a:pt x="5589" y="0"/>
                </a:moveTo>
                <a:lnTo>
                  <a:pt x="0" y="16767"/>
                </a:lnTo>
                <a:lnTo>
                  <a:pt x="375" y="34358"/>
                </a:lnTo>
                <a:lnTo>
                  <a:pt x="13308" y="85763"/>
                </a:lnTo>
                <a:lnTo>
                  <a:pt x="26784" y="137867"/>
                </a:lnTo>
                <a:lnTo>
                  <a:pt x="34896" y="163050"/>
                </a:lnTo>
                <a:lnTo>
                  <a:pt x="46300" y="182041"/>
                </a:lnTo>
                <a:lnTo>
                  <a:pt x="62288" y="195161"/>
                </a:lnTo>
                <a:lnTo>
                  <a:pt x="71464" y="200297"/>
                </a:lnTo>
                <a:lnTo>
                  <a:pt x="79921" y="201382"/>
                </a:lnTo>
                <a:lnTo>
                  <a:pt x="95558" y="196348"/>
                </a:lnTo>
                <a:lnTo>
                  <a:pt x="107186" y="183192"/>
                </a:lnTo>
                <a:lnTo>
                  <a:pt x="127936" y="128802"/>
                </a:lnTo>
                <a:lnTo>
                  <a:pt x="139244" y="81594"/>
                </a:lnTo>
                <a:lnTo>
                  <a:pt x="141030" y="65510"/>
                </a:lnTo>
                <a:lnTo>
                  <a:pt x="153829" y="126889"/>
                </a:lnTo>
                <a:lnTo>
                  <a:pt x="172781" y="168564"/>
                </a:lnTo>
                <a:lnTo>
                  <a:pt x="188691" y="183322"/>
                </a:lnTo>
                <a:lnTo>
                  <a:pt x="197847" y="188895"/>
                </a:lnTo>
                <a:lnTo>
                  <a:pt x="207461" y="190271"/>
                </a:lnTo>
                <a:lnTo>
                  <a:pt x="227501" y="185560"/>
                </a:lnTo>
                <a:lnTo>
                  <a:pt x="244986" y="172548"/>
                </a:lnTo>
                <a:lnTo>
                  <a:pt x="259387" y="155067"/>
                </a:lnTo>
                <a:lnTo>
                  <a:pt x="269686" y="135599"/>
                </a:lnTo>
                <a:lnTo>
                  <a:pt x="277425" y="78864"/>
                </a:lnTo>
                <a:lnTo>
                  <a:pt x="27933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2442611" y="5032621"/>
            <a:ext cx="21058" cy="147401"/>
          </a:xfrm>
          <a:custGeom>
            <a:avLst/>
            <a:gdLst/>
            <a:ahLst/>
            <a:cxnLst/>
            <a:rect l="0" t="0" r="0" b="0"/>
            <a:pathLst>
              <a:path w="21058" h="147401">
                <a:moveTo>
                  <a:pt x="0" y="0"/>
                </a:moveTo>
                <a:lnTo>
                  <a:pt x="5589" y="58617"/>
                </a:lnTo>
                <a:lnTo>
                  <a:pt x="16788" y="116518"/>
                </a:lnTo>
                <a:lnTo>
                  <a:pt x="21057" y="1474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2453139" y="4885223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2547896" y="4989885"/>
            <a:ext cx="136871" cy="168624"/>
          </a:xfrm>
          <a:custGeom>
            <a:avLst/>
            <a:gdLst/>
            <a:ahLst/>
            <a:cxnLst/>
            <a:rect l="0" t="0" r="0" b="0"/>
            <a:pathLst>
              <a:path w="136871" h="168624">
                <a:moveTo>
                  <a:pt x="0" y="63794"/>
                </a:moveTo>
                <a:lnTo>
                  <a:pt x="5589" y="122410"/>
                </a:lnTo>
                <a:lnTo>
                  <a:pt x="15619" y="168395"/>
                </a:lnTo>
                <a:lnTo>
                  <a:pt x="15092" y="168623"/>
                </a:lnTo>
                <a:lnTo>
                  <a:pt x="13571" y="165265"/>
                </a:lnTo>
                <a:lnTo>
                  <a:pt x="7810" y="105290"/>
                </a:lnTo>
                <a:lnTo>
                  <a:pt x="4641" y="78727"/>
                </a:lnTo>
                <a:lnTo>
                  <a:pt x="15111" y="22260"/>
                </a:lnTo>
                <a:lnTo>
                  <a:pt x="20603" y="13877"/>
                </a:lnTo>
                <a:lnTo>
                  <a:pt x="36063" y="1444"/>
                </a:lnTo>
                <a:lnTo>
                  <a:pt x="45099" y="0"/>
                </a:lnTo>
                <a:lnTo>
                  <a:pt x="64498" y="4635"/>
                </a:lnTo>
                <a:lnTo>
                  <a:pt x="81698" y="20733"/>
                </a:lnTo>
                <a:lnTo>
                  <a:pt x="106215" y="63606"/>
                </a:lnTo>
                <a:lnTo>
                  <a:pt x="129625" y="126948"/>
                </a:lnTo>
                <a:lnTo>
                  <a:pt x="136870" y="14802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2737409" y="4969090"/>
            <a:ext cx="122291" cy="231988"/>
          </a:xfrm>
          <a:custGeom>
            <a:avLst/>
            <a:gdLst/>
            <a:ahLst/>
            <a:cxnLst/>
            <a:rect l="0" t="0" r="0" b="0"/>
            <a:pathLst>
              <a:path w="122291" h="231988">
                <a:moveTo>
                  <a:pt x="0" y="53003"/>
                </a:moveTo>
                <a:lnTo>
                  <a:pt x="5589" y="115096"/>
                </a:lnTo>
                <a:lnTo>
                  <a:pt x="9553" y="166480"/>
                </a:lnTo>
                <a:lnTo>
                  <a:pt x="11409" y="199580"/>
                </a:lnTo>
                <a:lnTo>
                  <a:pt x="13456" y="199854"/>
                </a:lnTo>
                <a:lnTo>
                  <a:pt x="15989" y="196527"/>
                </a:lnTo>
                <a:lnTo>
                  <a:pt x="19556" y="169488"/>
                </a:lnTo>
                <a:lnTo>
                  <a:pt x="12526" y="113143"/>
                </a:lnTo>
                <a:lnTo>
                  <a:pt x="16512" y="59423"/>
                </a:lnTo>
                <a:lnTo>
                  <a:pt x="25300" y="23320"/>
                </a:lnTo>
                <a:lnTo>
                  <a:pt x="30904" y="14497"/>
                </a:lnTo>
                <a:lnTo>
                  <a:pt x="46491" y="1574"/>
                </a:lnTo>
                <a:lnTo>
                  <a:pt x="54391" y="0"/>
                </a:lnTo>
                <a:lnTo>
                  <a:pt x="61997" y="1290"/>
                </a:lnTo>
                <a:lnTo>
                  <a:pt x="69407" y="4489"/>
                </a:lnTo>
                <a:lnTo>
                  <a:pt x="80761" y="17404"/>
                </a:lnTo>
                <a:lnTo>
                  <a:pt x="104981" y="74631"/>
                </a:lnTo>
                <a:lnTo>
                  <a:pt x="121623" y="136353"/>
                </a:lnTo>
                <a:lnTo>
                  <a:pt x="122290" y="195376"/>
                </a:lnTo>
                <a:lnTo>
                  <a:pt x="115814" y="23198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2926922" y="4953505"/>
            <a:ext cx="126343" cy="191811"/>
          </a:xfrm>
          <a:custGeom>
            <a:avLst/>
            <a:gdLst/>
            <a:ahLst/>
            <a:cxnLst/>
            <a:rect l="0" t="0" r="0" b="0"/>
            <a:pathLst>
              <a:path w="126343" h="191811">
                <a:moveTo>
                  <a:pt x="0" y="131759"/>
                </a:moveTo>
                <a:lnTo>
                  <a:pt x="53875" y="106565"/>
                </a:lnTo>
                <a:lnTo>
                  <a:pt x="83423" y="91669"/>
                </a:lnTo>
                <a:lnTo>
                  <a:pt x="99858" y="75336"/>
                </a:lnTo>
                <a:lnTo>
                  <a:pt x="108722" y="53260"/>
                </a:lnTo>
                <a:lnTo>
                  <a:pt x="111086" y="40822"/>
                </a:lnTo>
                <a:lnTo>
                  <a:pt x="107473" y="20763"/>
                </a:lnTo>
                <a:lnTo>
                  <a:pt x="103234" y="12138"/>
                </a:lnTo>
                <a:lnTo>
                  <a:pt x="95729" y="6388"/>
                </a:lnTo>
                <a:lnTo>
                  <a:pt x="74911" y="0"/>
                </a:lnTo>
                <a:lnTo>
                  <a:pt x="53181" y="3399"/>
                </a:lnTo>
                <a:lnTo>
                  <a:pt x="32995" y="13879"/>
                </a:lnTo>
                <a:lnTo>
                  <a:pt x="16224" y="30235"/>
                </a:lnTo>
                <a:lnTo>
                  <a:pt x="7210" y="52322"/>
                </a:lnTo>
                <a:lnTo>
                  <a:pt x="1424" y="104629"/>
                </a:lnTo>
                <a:lnTo>
                  <a:pt x="6011" y="140488"/>
                </a:lnTo>
                <a:lnTo>
                  <a:pt x="14760" y="159425"/>
                </a:lnTo>
                <a:lnTo>
                  <a:pt x="20368" y="167751"/>
                </a:lnTo>
                <a:lnTo>
                  <a:pt x="35959" y="180121"/>
                </a:lnTo>
                <a:lnTo>
                  <a:pt x="55756" y="188348"/>
                </a:lnTo>
                <a:lnTo>
                  <a:pt x="90869" y="191810"/>
                </a:lnTo>
                <a:lnTo>
                  <a:pt x="126342" y="1844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3116435" y="4958922"/>
            <a:ext cx="157928" cy="208535"/>
          </a:xfrm>
          <a:custGeom>
            <a:avLst/>
            <a:gdLst/>
            <a:ahLst/>
            <a:cxnLst/>
            <a:rect l="0" t="0" r="0" b="0"/>
            <a:pathLst>
              <a:path w="157928" h="208535">
                <a:moveTo>
                  <a:pt x="0" y="73699"/>
                </a:moveTo>
                <a:lnTo>
                  <a:pt x="3119" y="116391"/>
                </a:lnTo>
                <a:lnTo>
                  <a:pt x="17958" y="170872"/>
                </a:lnTo>
                <a:lnTo>
                  <a:pt x="24749" y="200725"/>
                </a:lnTo>
                <a:lnTo>
                  <a:pt x="28198" y="207516"/>
                </a:lnTo>
                <a:lnTo>
                  <a:pt x="31667" y="208534"/>
                </a:lnTo>
                <a:lnTo>
                  <a:pt x="35149" y="205703"/>
                </a:lnTo>
                <a:lnTo>
                  <a:pt x="36301" y="200306"/>
                </a:lnTo>
                <a:lnTo>
                  <a:pt x="29744" y="166428"/>
                </a:lnTo>
                <a:lnTo>
                  <a:pt x="22773" y="120352"/>
                </a:lnTo>
                <a:lnTo>
                  <a:pt x="22566" y="67360"/>
                </a:lnTo>
                <a:lnTo>
                  <a:pt x="26797" y="43976"/>
                </a:lnTo>
                <a:lnTo>
                  <a:pt x="31903" y="35166"/>
                </a:lnTo>
                <a:lnTo>
                  <a:pt x="46934" y="22259"/>
                </a:lnTo>
                <a:lnTo>
                  <a:pt x="75127" y="8415"/>
                </a:lnTo>
                <a:lnTo>
                  <a:pt x="131744" y="1108"/>
                </a:lnTo>
                <a:lnTo>
                  <a:pt x="15792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3584628" y="4979979"/>
            <a:ext cx="321445" cy="267624"/>
          </a:xfrm>
          <a:custGeom>
            <a:avLst/>
            <a:gdLst/>
            <a:ahLst/>
            <a:cxnLst/>
            <a:rect l="0" t="0" r="0" b="0"/>
            <a:pathLst>
              <a:path w="321445" h="267624">
                <a:moveTo>
                  <a:pt x="5589" y="73700"/>
                </a:moveTo>
                <a:lnTo>
                  <a:pt x="0" y="135792"/>
                </a:lnTo>
                <a:lnTo>
                  <a:pt x="3272" y="194412"/>
                </a:lnTo>
                <a:lnTo>
                  <a:pt x="7242" y="236848"/>
                </a:lnTo>
                <a:lnTo>
                  <a:pt x="16463" y="260854"/>
                </a:lnTo>
                <a:lnTo>
                  <a:pt x="23367" y="266319"/>
                </a:lnTo>
                <a:lnTo>
                  <a:pt x="31479" y="267623"/>
                </a:lnTo>
                <a:lnTo>
                  <a:pt x="48681" y="262833"/>
                </a:lnTo>
                <a:lnTo>
                  <a:pt x="64126" y="252905"/>
                </a:lnTo>
                <a:lnTo>
                  <a:pt x="93104" y="217892"/>
                </a:lnTo>
                <a:lnTo>
                  <a:pt x="122803" y="159123"/>
                </a:lnTo>
                <a:lnTo>
                  <a:pt x="134816" y="126696"/>
                </a:lnTo>
                <a:lnTo>
                  <a:pt x="138534" y="124238"/>
                </a:lnTo>
                <a:lnTo>
                  <a:pt x="142182" y="127279"/>
                </a:lnTo>
                <a:lnTo>
                  <a:pt x="166612" y="188324"/>
                </a:lnTo>
                <a:lnTo>
                  <a:pt x="172599" y="199249"/>
                </a:lnTo>
                <a:lnTo>
                  <a:pt x="181270" y="206532"/>
                </a:lnTo>
                <a:lnTo>
                  <a:pt x="203383" y="214624"/>
                </a:lnTo>
                <a:lnTo>
                  <a:pt x="225689" y="215101"/>
                </a:lnTo>
                <a:lnTo>
                  <a:pt x="236550" y="213591"/>
                </a:lnTo>
                <a:lnTo>
                  <a:pt x="254858" y="202554"/>
                </a:lnTo>
                <a:lnTo>
                  <a:pt x="285674" y="166872"/>
                </a:lnTo>
                <a:lnTo>
                  <a:pt x="309902" y="104152"/>
                </a:lnTo>
                <a:lnTo>
                  <a:pt x="319164" y="43320"/>
                </a:lnTo>
                <a:lnTo>
                  <a:pt x="32144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3948560" y="5042627"/>
            <a:ext cx="178612" cy="217795"/>
          </a:xfrm>
          <a:custGeom>
            <a:avLst/>
            <a:gdLst/>
            <a:ahLst/>
            <a:cxnLst/>
            <a:rect l="0" t="0" r="0" b="0"/>
            <a:pathLst>
              <a:path w="178612" h="217795">
                <a:moveTo>
                  <a:pt x="104911" y="84751"/>
                </a:moveTo>
                <a:lnTo>
                  <a:pt x="99322" y="22658"/>
                </a:lnTo>
                <a:lnTo>
                  <a:pt x="94166" y="14110"/>
                </a:lnTo>
                <a:lnTo>
                  <a:pt x="79079" y="1493"/>
                </a:lnTo>
                <a:lnTo>
                  <a:pt x="70142" y="0"/>
                </a:lnTo>
                <a:lnTo>
                  <a:pt x="50854" y="4580"/>
                </a:lnTo>
                <a:lnTo>
                  <a:pt x="33703" y="17534"/>
                </a:lnTo>
                <a:lnTo>
                  <a:pt x="19451" y="34990"/>
                </a:lnTo>
                <a:lnTo>
                  <a:pt x="9217" y="54446"/>
                </a:lnTo>
                <a:lnTo>
                  <a:pt x="1520" y="111173"/>
                </a:lnTo>
                <a:lnTo>
                  <a:pt x="0" y="168652"/>
                </a:lnTo>
                <a:lnTo>
                  <a:pt x="2132" y="194570"/>
                </a:lnTo>
                <a:lnTo>
                  <a:pt x="10878" y="213888"/>
                </a:lnTo>
                <a:lnTo>
                  <a:pt x="16486" y="217636"/>
                </a:lnTo>
                <a:lnTo>
                  <a:pt x="22565" y="217794"/>
                </a:lnTo>
                <a:lnTo>
                  <a:pt x="35557" y="211732"/>
                </a:lnTo>
                <a:lnTo>
                  <a:pt x="49131" y="201238"/>
                </a:lnTo>
                <a:lnTo>
                  <a:pt x="64337" y="176588"/>
                </a:lnTo>
                <a:lnTo>
                  <a:pt x="87191" y="116080"/>
                </a:lnTo>
                <a:lnTo>
                  <a:pt x="97841" y="84675"/>
                </a:lnTo>
                <a:lnTo>
                  <a:pt x="101367" y="82360"/>
                </a:lnTo>
                <a:lnTo>
                  <a:pt x="104888" y="85497"/>
                </a:lnTo>
                <a:lnTo>
                  <a:pt x="129086" y="143597"/>
                </a:lnTo>
                <a:lnTo>
                  <a:pt x="142561" y="158868"/>
                </a:lnTo>
                <a:lnTo>
                  <a:pt x="178611" y="17950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>
            <a:off x="4137699" y="4979979"/>
            <a:ext cx="179031" cy="263213"/>
          </a:xfrm>
          <a:custGeom>
            <a:avLst/>
            <a:gdLst/>
            <a:ahLst/>
            <a:cxnLst/>
            <a:rect l="0" t="0" r="0" b="0"/>
            <a:pathLst>
              <a:path w="179031" h="263213">
                <a:moveTo>
                  <a:pt x="147399" y="0"/>
                </a:moveTo>
                <a:lnTo>
                  <a:pt x="104707" y="3119"/>
                </a:lnTo>
                <a:lnTo>
                  <a:pt x="85141" y="9575"/>
                </a:lnTo>
                <a:lnTo>
                  <a:pt x="68646" y="20243"/>
                </a:lnTo>
                <a:lnTo>
                  <a:pt x="24739" y="74552"/>
                </a:lnTo>
                <a:lnTo>
                  <a:pt x="22342" y="83627"/>
                </a:lnTo>
                <a:lnTo>
                  <a:pt x="23084" y="92016"/>
                </a:lnTo>
                <a:lnTo>
                  <a:pt x="25918" y="99948"/>
                </a:lnTo>
                <a:lnTo>
                  <a:pt x="38425" y="111882"/>
                </a:lnTo>
                <a:lnTo>
                  <a:pt x="86298" y="132843"/>
                </a:lnTo>
                <a:lnTo>
                  <a:pt x="146055" y="156429"/>
                </a:lnTo>
                <a:lnTo>
                  <a:pt x="172997" y="176071"/>
                </a:lnTo>
                <a:lnTo>
                  <a:pt x="177332" y="185231"/>
                </a:lnTo>
                <a:lnTo>
                  <a:pt x="179030" y="207887"/>
                </a:lnTo>
                <a:lnTo>
                  <a:pt x="174336" y="218140"/>
                </a:lnTo>
                <a:lnTo>
                  <a:pt x="156641" y="235772"/>
                </a:lnTo>
                <a:lnTo>
                  <a:pt x="130060" y="245167"/>
                </a:lnTo>
                <a:lnTo>
                  <a:pt x="76514" y="256788"/>
                </a:lnTo>
                <a:lnTo>
                  <a:pt x="19334" y="262366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 158"/>
          <p:cNvSpPr/>
          <p:nvPr/>
        </p:nvSpPr>
        <p:spPr>
          <a:xfrm>
            <a:off x="4641353" y="4937865"/>
            <a:ext cx="173074" cy="291724"/>
          </a:xfrm>
          <a:custGeom>
            <a:avLst/>
            <a:gdLst/>
            <a:ahLst/>
            <a:cxnLst/>
            <a:rect l="0" t="0" r="0" b="0"/>
            <a:pathLst>
              <a:path w="173074" h="291724">
                <a:moveTo>
                  <a:pt x="159641" y="0"/>
                </a:moveTo>
                <a:lnTo>
                  <a:pt x="116950" y="3120"/>
                </a:lnTo>
                <a:lnTo>
                  <a:pt x="85771" y="14572"/>
                </a:lnTo>
                <a:lnTo>
                  <a:pt x="34447" y="47326"/>
                </a:lnTo>
                <a:lnTo>
                  <a:pt x="11283" y="75244"/>
                </a:lnTo>
                <a:lnTo>
                  <a:pt x="897" y="95443"/>
                </a:lnTo>
                <a:lnTo>
                  <a:pt x="0" y="104573"/>
                </a:lnTo>
                <a:lnTo>
                  <a:pt x="5242" y="120956"/>
                </a:lnTo>
                <a:lnTo>
                  <a:pt x="18490" y="132917"/>
                </a:lnTo>
                <a:lnTo>
                  <a:pt x="75962" y="157580"/>
                </a:lnTo>
                <a:lnTo>
                  <a:pt x="134194" y="176599"/>
                </a:lnTo>
                <a:lnTo>
                  <a:pt x="152621" y="188063"/>
                </a:lnTo>
                <a:lnTo>
                  <a:pt x="165490" y="204076"/>
                </a:lnTo>
                <a:lnTo>
                  <a:pt x="170560" y="213260"/>
                </a:lnTo>
                <a:lnTo>
                  <a:pt x="173073" y="232822"/>
                </a:lnTo>
                <a:lnTo>
                  <a:pt x="169120" y="252045"/>
                </a:lnTo>
                <a:lnTo>
                  <a:pt x="159565" y="268388"/>
                </a:lnTo>
                <a:lnTo>
                  <a:pt x="144400" y="280330"/>
                </a:lnTo>
                <a:lnTo>
                  <a:pt x="124791" y="288368"/>
                </a:lnTo>
                <a:lnTo>
                  <a:pt x="87444" y="291723"/>
                </a:lnTo>
                <a:lnTo>
                  <a:pt x="39142" y="282969"/>
                </a:lnTo>
                <a:lnTo>
                  <a:pt x="12243" y="273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4853637" y="4758880"/>
            <a:ext cx="340011" cy="488241"/>
          </a:xfrm>
          <a:custGeom>
            <a:avLst/>
            <a:gdLst/>
            <a:ahLst/>
            <a:cxnLst/>
            <a:rect l="0" t="0" r="0" b="0"/>
            <a:pathLst>
              <a:path w="340011" h="488241">
                <a:moveTo>
                  <a:pt x="0" y="0"/>
                </a:moveTo>
                <a:lnTo>
                  <a:pt x="8333" y="54145"/>
                </a:lnTo>
                <a:lnTo>
                  <a:pt x="10094" y="109092"/>
                </a:lnTo>
                <a:lnTo>
                  <a:pt x="10400" y="162175"/>
                </a:lnTo>
                <a:lnTo>
                  <a:pt x="10490" y="216768"/>
                </a:lnTo>
                <a:lnTo>
                  <a:pt x="10517" y="269989"/>
                </a:lnTo>
                <a:lnTo>
                  <a:pt x="10525" y="322803"/>
                </a:lnTo>
                <a:lnTo>
                  <a:pt x="10527" y="384645"/>
                </a:lnTo>
                <a:lnTo>
                  <a:pt x="10528" y="413499"/>
                </a:lnTo>
                <a:lnTo>
                  <a:pt x="9358" y="418386"/>
                </a:lnTo>
                <a:lnTo>
                  <a:pt x="7408" y="416964"/>
                </a:lnTo>
                <a:lnTo>
                  <a:pt x="4939" y="411337"/>
                </a:lnTo>
                <a:lnTo>
                  <a:pt x="5314" y="395726"/>
                </a:lnTo>
                <a:lnTo>
                  <a:pt x="19417" y="339632"/>
                </a:lnTo>
                <a:lnTo>
                  <a:pt x="43176" y="298455"/>
                </a:lnTo>
                <a:lnTo>
                  <a:pt x="57794" y="283556"/>
                </a:lnTo>
                <a:lnTo>
                  <a:pt x="75989" y="273034"/>
                </a:lnTo>
                <a:lnTo>
                  <a:pt x="84584" y="272100"/>
                </a:lnTo>
                <a:lnTo>
                  <a:pt x="100374" y="277301"/>
                </a:lnTo>
                <a:lnTo>
                  <a:pt x="115190" y="293651"/>
                </a:lnTo>
                <a:lnTo>
                  <a:pt x="142421" y="347290"/>
                </a:lnTo>
                <a:lnTo>
                  <a:pt x="152813" y="380152"/>
                </a:lnTo>
                <a:lnTo>
                  <a:pt x="162843" y="440728"/>
                </a:lnTo>
                <a:lnTo>
                  <a:pt x="165884" y="444727"/>
                </a:lnTo>
                <a:lnTo>
                  <a:pt x="169080" y="443884"/>
                </a:lnTo>
                <a:lnTo>
                  <a:pt x="215684" y="396229"/>
                </a:lnTo>
                <a:lnTo>
                  <a:pt x="274189" y="354429"/>
                </a:lnTo>
                <a:lnTo>
                  <a:pt x="320853" y="319361"/>
                </a:lnTo>
                <a:lnTo>
                  <a:pt x="337743" y="292718"/>
                </a:lnTo>
                <a:lnTo>
                  <a:pt x="340010" y="272817"/>
                </a:lnTo>
                <a:lnTo>
                  <a:pt x="335949" y="253443"/>
                </a:lnTo>
                <a:lnTo>
                  <a:pt x="326345" y="237034"/>
                </a:lnTo>
                <a:lnTo>
                  <a:pt x="311158" y="225062"/>
                </a:lnTo>
                <a:lnTo>
                  <a:pt x="302195" y="220231"/>
                </a:lnTo>
                <a:lnTo>
                  <a:pt x="282878" y="217984"/>
                </a:lnTo>
                <a:lnTo>
                  <a:pt x="262594" y="222054"/>
                </a:lnTo>
                <a:lnTo>
                  <a:pt x="241880" y="231662"/>
                </a:lnTo>
                <a:lnTo>
                  <a:pt x="227215" y="246851"/>
                </a:lnTo>
                <a:lnTo>
                  <a:pt x="208269" y="285198"/>
                </a:lnTo>
                <a:lnTo>
                  <a:pt x="201125" y="348487"/>
                </a:lnTo>
                <a:lnTo>
                  <a:pt x="203482" y="386745"/>
                </a:lnTo>
                <a:lnTo>
                  <a:pt x="214759" y="431114"/>
                </a:lnTo>
                <a:lnTo>
                  <a:pt x="230398" y="457501"/>
                </a:lnTo>
                <a:lnTo>
                  <a:pt x="246288" y="469666"/>
                </a:lnTo>
                <a:lnTo>
                  <a:pt x="285085" y="487008"/>
                </a:lnTo>
                <a:lnTo>
                  <a:pt x="305689" y="488240"/>
                </a:lnTo>
                <a:lnTo>
                  <a:pt x="336912" y="4843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5306362" y="521160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4748352" y="5327436"/>
            <a:ext cx="431669" cy="21042"/>
          </a:xfrm>
          <a:custGeom>
            <a:avLst/>
            <a:gdLst/>
            <a:ahLst/>
            <a:cxnLst/>
            <a:rect l="0" t="0" r="0" b="0"/>
            <a:pathLst>
              <a:path w="431669" h="21042">
                <a:moveTo>
                  <a:pt x="431668" y="10512"/>
                </a:moveTo>
                <a:lnTo>
                  <a:pt x="373051" y="10512"/>
                </a:lnTo>
                <a:lnTo>
                  <a:pt x="310215" y="2178"/>
                </a:lnTo>
                <a:lnTo>
                  <a:pt x="250140" y="417"/>
                </a:lnTo>
                <a:lnTo>
                  <a:pt x="193213" y="69"/>
                </a:lnTo>
                <a:lnTo>
                  <a:pt x="133788" y="0"/>
                </a:lnTo>
                <a:lnTo>
                  <a:pt x="71661" y="5576"/>
                </a:lnTo>
                <a:lnTo>
                  <a:pt x="12672" y="18195"/>
                </a:lnTo>
                <a:lnTo>
                  <a:pt x="0" y="210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6325238" y="4704396"/>
            <a:ext cx="218420" cy="600125"/>
          </a:xfrm>
          <a:custGeom>
            <a:avLst/>
            <a:gdLst/>
            <a:ahLst/>
            <a:cxnLst/>
            <a:rect l="0" t="0" r="0" b="0"/>
            <a:pathLst>
              <a:path w="218420" h="600125">
                <a:moveTo>
                  <a:pt x="218419" y="0"/>
                </a:moveTo>
                <a:lnTo>
                  <a:pt x="165715" y="37086"/>
                </a:lnTo>
                <a:lnTo>
                  <a:pt x="113221" y="96409"/>
                </a:lnTo>
                <a:lnTo>
                  <a:pt x="75004" y="150938"/>
                </a:lnTo>
                <a:lnTo>
                  <a:pt x="46548" y="199787"/>
                </a:lnTo>
                <a:lnTo>
                  <a:pt x="21516" y="261429"/>
                </a:lnTo>
                <a:lnTo>
                  <a:pt x="4960" y="313422"/>
                </a:lnTo>
                <a:lnTo>
                  <a:pt x="0" y="373129"/>
                </a:lnTo>
                <a:lnTo>
                  <a:pt x="9073" y="428077"/>
                </a:lnTo>
                <a:lnTo>
                  <a:pt x="33964" y="491073"/>
                </a:lnTo>
                <a:lnTo>
                  <a:pt x="73304" y="546985"/>
                </a:lnTo>
                <a:lnTo>
                  <a:pt x="106350" y="579922"/>
                </a:lnTo>
                <a:lnTo>
                  <a:pt x="134132" y="593618"/>
                </a:lnTo>
                <a:lnTo>
                  <a:pt x="165777" y="60012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>
            <a:off x="6596301" y="4957079"/>
            <a:ext cx="31586" cy="284271"/>
          </a:xfrm>
          <a:custGeom>
            <a:avLst/>
            <a:gdLst/>
            <a:ahLst/>
            <a:cxnLst/>
            <a:rect l="0" t="0" r="0" b="0"/>
            <a:pathLst>
              <a:path w="31586" h="284271">
                <a:moveTo>
                  <a:pt x="31585" y="0"/>
                </a:moveTo>
                <a:lnTo>
                  <a:pt x="23252" y="48931"/>
                </a:lnTo>
                <a:lnTo>
                  <a:pt x="21707" y="96777"/>
                </a:lnTo>
                <a:lnTo>
                  <a:pt x="18130" y="147998"/>
                </a:lnTo>
                <a:lnTo>
                  <a:pt x="12780" y="197100"/>
                </a:lnTo>
                <a:lnTo>
                  <a:pt x="3589" y="259099"/>
                </a:lnTo>
                <a:lnTo>
                  <a:pt x="0" y="2842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>
            <a:off x="6512073" y="4875440"/>
            <a:ext cx="225029" cy="207982"/>
          </a:xfrm>
          <a:custGeom>
            <a:avLst/>
            <a:gdLst/>
            <a:ahLst/>
            <a:cxnLst/>
            <a:rect l="0" t="0" r="0" b="0"/>
            <a:pathLst>
              <a:path w="225029" h="207982">
                <a:moveTo>
                  <a:pt x="0" y="50054"/>
                </a:moveTo>
                <a:lnTo>
                  <a:pt x="34898" y="20746"/>
                </a:lnTo>
                <a:lnTo>
                  <a:pt x="64153" y="6145"/>
                </a:lnTo>
                <a:lnTo>
                  <a:pt x="100636" y="0"/>
                </a:lnTo>
                <a:lnTo>
                  <a:pt x="135493" y="3767"/>
                </a:lnTo>
                <a:lnTo>
                  <a:pt x="168048" y="17882"/>
                </a:lnTo>
                <a:lnTo>
                  <a:pt x="194331" y="36882"/>
                </a:lnTo>
                <a:lnTo>
                  <a:pt x="211347" y="62919"/>
                </a:lnTo>
                <a:lnTo>
                  <a:pt x="223799" y="92861"/>
                </a:lnTo>
                <a:lnTo>
                  <a:pt x="225028" y="113533"/>
                </a:lnTo>
                <a:lnTo>
                  <a:pt x="220506" y="133249"/>
                </a:lnTo>
                <a:lnTo>
                  <a:pt x="198539" y="164970"/>
                </a:lnTo>
                <a:lnTo>
                  <a:pt x="184166" y="178337"/>
                </a:lnTo>
                <a:lnTo>
                  <a:pt x="124859" y="204565"/>
                </a:lnTo>
                <a:lnTo>
                  <a:pt x="115813" y="2079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>
            <a:off x="6725624" y="5062365"/>
            <a:ext cx="102305" cy="192110"/>
          </a:xfrm>
          <a:custGeom>
            <a:avLst/>
            <a:gdLst/>
            <a:ahLst/>
            <a:cxnLst/>
            <a:rect l="0" t="0" r="0" b="0"/>
            <a:pathLst>
              <a:path w="102305" h="192110">
                <a:moveTo>
                  <a:pt x="18076" y="136870"/>
                </a:moveTo>
                <a:lnTo>
                  <a:pt x="21195" y="179561"/>
                </a:lnTo>
                <a:lnTo>
                  <a:pt x="24142" y="192109"/>
                </a:lnTo>
                <a:lnTo>
                  <a:pt x="7081" y="135892"/>
                </a:lnTo>
                <a:lnTo>
                  <a:pt x="0" y="98756"/>
                </a:lnTo>
                <a:lnTo>
                  <a:pt x="1022" y="56947"/>
                </a:lnTo>
                <a:lnTo>
                  <a:pt x="6986" y="34668"/>
                </a:lnTo>
                <a:lnTo>
                  <a:pt x="17437" y="16967"/>
                </a:lnTo>
                <a:lnTo>
                  <a:pt x="25839" y="11311"/>
                </a:lnTo>
                <a:lnTo>
                  <a:pt x="58851" y="3351"/>
                </a:lnTo>
                <a:lnTo>
                  <a:pt x="10230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>
            <a:off x="6842119" y="5104479"/>
            <a:ext cx="140654" cy="193376"/>
          </a:xfrm>
          <a:custGeom>
            <a:avLst/>
            <a:gdLst/>
            <a:ahLst/>
            <a:cxnLst/>
            <a:rect l="0" t="0" r="0" b="0"/>
            <a:pathLst>
              <a:path w="140654" h="193376">
                <a:moveTo>
                  <a:pt x="122679" y="0"/>
                </a:moveTo>
                <a:lnTo>
                  <a:pt x="100323" y="0"/>
                </a:lnTo>
                <a:lnTo>
                  <a:pt x="69652" y="11178"/>
                </a:lnTo>
                <a:lnTo>
                  <a:pt x="38337" y="29308"/>
                </a:lnTo>
                <a:lnTo>
                  <a:pt x="23582" y="45781"/>
                </a:lnTo>
                <a:lnTo>
                  <a:pt x="8699" y="77905"/>
                </a:lnTo>
                <a:lnTo>
                  <a:pt x="0" y="117059"/>
                </a:lnTo>
                <a:lnTo>
                  <a:pt x="305" y="142103"/>
                </a:lnTo>
                <a:lnTo>
                  <a:pt x="8239" y="161033"/>
                </a:lnTo>
                <a:lnTo>
                  <a:pt x="22684" y="174125"/>
                </a:lnTo>
                <a:lnTo>
                  <a:pt x="60554" y="192062"/>
                </a:lnTo>
                <a:lnTo>
                  <a:pt x="81029" y="193375"/>
                </a:lnTo>
                <a:lnTo>
                  <a:pt x="100658" y="188890"/>
                </a:lnTo>
                <a:lnTo>
                  <a:pt x="117182" y="179097"/>
                </a:lnTo>
                <a:lnTo>
                  <a:pt x="129205" y="163826"/>
                </a:lnTo>
                <a:lnTo>
                  <a:pt x="137278" y="144171"/>
                </a:lnTo>
                <a:lnTo>
                  <a:pt x="140653" y="106798"/>
                </a:lnTo>
                <a:lnTo>
                  <a:pt x="128830" y="43930"/>
                </a:lnTo>
                <a:lnTo>
                  <a:pt x="10162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7007347" y="5061948"/>
            <a:ext cx="125908" cy="215426"/>
          </a:xfrm>
          <a:custGeom>
            <a:avLst/>
            <a:gdLst/>
            <a:ahLst/>
            <a:cxnLst/>
            <a:rect l="0" t="0" r="0" b="0"/>
            <a:pathLst>
              <a:path w="125908" h="215426">
                <a:moveTo>
                  <a:pt x="10094" y="63587"/>
                </a:moveTo>
                <a:lnTo>
                  <a:pt x="18428" y="112519"/>
                </a:lnTo>
                <a:lnTo>
                  <a:pt x="20189" y="171649"/>
                </a:lnTo>
                <a:lnTo>
                  <a:pt x="25433" y="214134"/>
                </a:lnTo>
                <a:lnTo>
                  <a:pt x="22659" y="215425"/>
                </a:lnTo>
                <a:lnTo>
                  <a:pt x="18471" y="213945"/>
                </a:lnTo>
                <a:lnTo>
                  <a:pt x="10697" y="196704"/>
                </a:lnTo>
                <a:lnTo>
                  <a:pt x="1764" y="143564"/>
                </a:lnTo>
                <a:lnTo>
                  <a:pt x="0" y="88007"/>
                </a:lnTo>
                <a:lnTo>
                  <a:pt x="2034" y="48336"/>
                </a:lnTo>
                <a:lnTo>
                  <a:pt x="10802" y="29123"/>
                </a:lnTo>
                <a:lnTo>
                  <a:pt x="34480" y="5153"/>
                </a:lnTo>
                <a:lnTo>
                  <a:pt x="43899" y="1234"/>
                </a:lnTo>
                <a:lnTo>
                  <a:pt x="63723" y="0"/>
                </a:lnTo>
                <a:lnTo>
                  <a:pt x="81113" y="6470"/>
                </a:lnTo>
                <a:lnTo>
                  <a:pt x="96641" y="18315"/>
                </a:lnTo>
                <a:lnTo>
                  <a:pt x="111340" y="35278"/>
                </a:lnTo>
                <a:lnTo>
                  <a:pt x="119433" y="57634"/>
                </a:lnTo>
                <a:lnTo>
                  <a:pt x="124629" y="110114"/>
                </a:lnTo>
                <a:lnTo>
                  <a:pt x="125740" y="167042"/>
                </a:lnTo>
                <a:lnTo>
                  <a:pt x="125907" y="1794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>
            <a:off x="7177644" y="5041307"/>
            <a:ext cx="142346" cy="244349"/>
          </a:xfrm>
          <a:custGeom>
            <a:avLst/>
            <a:gdLst/>
            <a:ahLst/>
            <a:cxnLst/>
            <a:rect l="0" t="0" r="0" b="0"/>
            <a:pathLst>
              <a:path w="142346" h="244349">
                <a:moveTo>
                  <a:pt x="103009" y="10529"/>
                </a:moveTo>
                <a:lnTo>
                  <a:pt x="80652" y="10529"/>
                </a:lnTo>
                <a:lnTo>
                  <a:pt x="63437" y="16768"/>
                </a:lnTo>
                <a:lnTo>
                  <a:pt x="47987" y="28510"/>
                </a:lnTo>
                <a:lnTo>
                  <a:pt x="27305" y="54851"/>
                </a:lnTo>
                <a:lnTo>
                  <a:pt x="5404" y="105576"/>
                </a:lnTo>
                <a:lnTo>
                  <a:pt x="0" y="142546"/>
                </a:lnTo>
                <a:lnTo>
                  <a:pt x="6579" y="195790"/>
                </a:lnTo>
                <a:lnTo>
                  <a:pt x="12578" y="219209"/>
                </a:lnTo>
                <a:lnTo>
                  <a:pt x="18155" y="228028"/>
                </a:lnTo>
                <a:lnTo>
                  <a:pt x="33711" y="240946"/>
                </a:lnTo>
                <a:lnTo>
                  <a:pt x="55443" y="244348"/>
                </a:lnTo>
                <a:lnTo>
                  <a:pt x="78359" y="240791"/>
                </a:lnTo>
                <a:lnTo>
                  <a:pt x="96343" y="231411"/>
                </a:lnTo>
                <a:lnTo>
                  <a:pt x="119621" y="201798"/>
                </a:lnTo>
                <a:lnTo>
                  <a:pt x="135747" y="168977"/>
                </a:lnTo>
                <a:lnTo>
                  <a:pt x="142345" y="125846"/>
                </a:lnTo>
                <a:lnTo>
                  <a:pt x="138710" y="81612"/>
                </a:lnTo>
                <a:lnTo>
                  <a:pt x="130185" y="59279"/>
                </a:lnTo>
                <a:lnTo>
                  <a:pt x="9248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69"/>
          <p:cNvSpPr/>
          <p:nvPr/>
        </p:nvSpPr>
        <p:spPr>
          <a:xfrm>
            <a:off x="7355812" y="5041307"/>
            <a:ext cx="138692" cy="220972"/>
          </a:xfrm>
          <a:custGeom>
            <a:avLst/>
            <a:gdLst/>
            <a:ahLst/>
            <a:cxnLst/>
            <a:rect l="0" t="0" r="0" b="0"/>
            <a:pathLst>
              <a:path w="138692" h="220972">
                <a:moveTo>
                  <a:pt x="9069" y="42114"/>
                </a:moveTo>
                <a:lnTo>
                  <a:pt x="4" y="100731"/>
                </a:lnTo>
                <a:lnTo>
                  <a:pt x="0" y="160971"/>
                </a:lnTo>
                <a:lnTo>
                  <a:pt x="8202" y="196654"/>
                </a:lnTo>
                <a:lnTo>
                  <a:pt x="18822" y="214524"/>
                </a:lnTo>
                <a:lnTo>
                  <a:pt x="26100" y="219055"/>
                </a:lnTo>
                <a:lnTo>
                  <a:pt x="43544" y="220971"/>
                </a:lnTo>
                <a:lnTo>
                  <a:pt x="73096" y="209882"/>
                </a:lnTo>
                <a:lnTo>
                  <a:pt x="98490" y="191779"/>
                </a:lnTo>
                <a:lnTo>
                  <a:pt x="115243" y="166008"/>
                </a:lnTo>
                <a:lnTo>
                  <a:pt x="138691" y="105070"/>
                </a:lnTo>
                <a:lnTo>
                  <a:pt x="138203" y="62458"/>
                </a:lnTo>
                <a:lnTo>
                  <a:pt x="12488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7554394" y="5041451"/>
            <a:ext cx="147400" cy="233752"/>
          </a:xfrm>
          <a:custGeom>
            <a:avLst/>
            <a:gdLst/>
            <a:ahLst/>
            <a:cxnLst/>
            <a:rect l="0" t="0" r="0" b="0"/>
            <a:pathLst>
              <a:path w="147400" h="233752">
                <a:moveTo>
                  <a:pt x="0" y="94613"/>
                </a:moveTo>
                <a:lnTo>
                  <a:pt x="0" y="153230"/>
                </a:lnTo>
                <a:lnTo>
                  <a:pt x="1170" y="206234"/>
                </a:lnTo>
                <a:lnTo>
                  <a:pt x="6066" y="233751"/>
                </a:lnTo>
                <a:lnTo>
                  <a:pt x="5214" y="232995"/>
                </a:lnTo>
                <a:lnTo>
                  <a:pt x="3476" y="228981"/>
                </a:lnTo>
                <a:lnTo>
                  <a:pt x="458" y="176201"/>
                </a:lnTo>
                <a:lnTo>
                  <a:pt x="90" y="122167"/>
                </a:lnTo>
                <a:lnTo>
                  <a:pt x="8423" y="60368"/>
                </a:lnTo>
                <a:lnTo>
                  <a:pt x="19133" y="24415"/>
                </a:lnTo>
                <a:lnTo>
                  <a:pt x="30340" y="6482"/>
                </a:lnTo>
                <a:lnTo>
                  <a:pt x="38944" y="1934"/>
                </a:lnTo>
                <a:lnTo>
                  <a:pt x="60983" y="0"/>
                </a:lnTo>
                <a:lnTo>
                  <a:pt x="71071" y="3461"/>
                </a:lnTo>
                <a:lnTo>
                  <a:pt x="111496" y="38242"/>
                </a:lnTo>
                <a:lnTo>
                  <a:pt x="127532" y="65042"/>
                </a:lnTo>
                <a:lnTo>
                  <a:pt x="142261" y="113945"/>
                </a:lnTo>
                <a:lnTo>
                  <a:pt x="146384" y="168665"/>
                </a:lnTo>
                <a:lnTo>
                  <a:pt x="147399" y="2314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7649150" y="4809680"/>
            <a:ext cx="166849" cy="673825"/>
          </a:xfrm>
          <a:custGeom>
            <a:avLst/>
            <a:gdLst/>
            <a:ahLst/>
            <a:cxnLst/>
            <a:rect l="0" t="0" r="0" b="0"/>
            <a:pathLst>
              <a:path w="166849" h="673825">
                <a:moveTo>
                  <a:pt x="0" y="0"/>
                </a:moveTo>
                <a:lnTo>
                  <a:pt x="37087" y="55045"/>
                </a:lnTo>
                <a:lnTo>
                  <a:pt x="71667" y="106453"/>
                </a:lnTo>
                <a:lnTo>
                  <a:pt x="101374" y="161668"/>
                </a:lnTo>
                <a:lnTo>
                  <a:pt x="122537" y="211569"/>
                </a:lnTo>
                <a:lnTo>
                  <a:pt x="144914" y="269086"/>
                </a:lnTo>
                <a:lnTo>
                  <a:pt x="160947" y="331703"/>
                </a:lnTo>
                <a:lnTo>
                  <a:pt x="166231" y="385542"/>
                </a:lnTo>
                <a:lnTo>
                  <a:pt x="166848" y="446561"/>
                </a:lnTo>
                <a:lnTo>
                  <a:pt x="153797" y="496741"/>
                </a:lnTo>
                <a:lnTo>
                  <a:pt x="123447" y="556957"/>
                </a:lnTo>
                <a:lnTo>
                  <a:pt x="83657" y="616771"/>
                </a:lnTo>
                <a:lnTo>
                  <a:pt x="42115" y="67382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505782" y="112225"/>
            <a:ext cx="3758675" cy="589335"/>
            <a:chOff x="2505782" y="112225"/>
            <a:chExt cx="3758675" cy="589335"/>
          </a:xfrm>
        </p:grpSpPr>
        <p:sp>
          <p:nvSpPr>
            <p:cNvPr id="2" name="Freeform 1"/>
            <p:cNvSpPr/>
            <p:nvPr/>
          </p:nvSpPr>
          <p:spPr>
            <a:xfrm>
              <a:off x="2653181" y="20004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1992" y="58617"/>
                  </a:lnTo>
                  <a:lnTo>
                    <a:pt x="10818" y="121196"/>
                  </a:lnTo>
                  <a:lnTo>
                    <a:pt x="10614" y="172520"/>
                  </a:lnTo>
                  <a:lnTo>
                    <a:pt x="9384" y="223603"/>
                  </a:lnTo>
                  <a:lnTo>
                    <a:pt x="2200" y="283378"/>
                  </a:lnTo>
                  <a:lnTo>
                    <a:pt x="435" y="34024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118076"/>
              <a:ext cx="361311" cy="508584"/>
            </a:xfrm>
            <a:custGeom>
              <a:avLst/>
              <a:gdLst/>
              <a:ahLst/>
              <a:cxnLst/>
              <a:rect l="0" t="0" r="0" b="0"/>
              <a:pathLst>
                <a:path w="361311" h="508584">
                  <a:moveTo>
                    <a:pt x="0" y="113550"/>
                  </a:moveTo>
                  <a:lnTo>
                    <a:pt x="9575" y="89504"/>
                  </a:lnTo>
                  <a:lnTo>
                    <a:pt x="39403" y="53957"/>
                  </a:lnTo>
                  <a:lnTo>
                    <a:pt x="75244" y="26996"/>
                  </a:lnTo>
                  <a:lnTo>
                    <a:pt x="126545" y="5374"/>
                  </a:lnTo>
                  <a:lnTo>
                    <a:pt x="163577" y="0"/>
                  </a:lnTo>
                  <a:lnTo>
                    <a:pt x="209606" y="6589"/>
                  </a:lnTo>
                  <a:lnTo>
                    <a:pt x="252494" y="22276"/>
                  </a:lnTo>
                  <a:lnTo>
                    <a:pt x="289171" y="47558"/>
                  </a:lnTo>
                  <a:lnTo>
                    <a:pt x="306129" y="73720"/>
                  </a:lnTo>
                  <a:lnTo>
                    <a:pt x="312973" y="109288"/>
                  </a:lnTo>
                  <a:lnTo>
                    <a:pt x="308335" y="132713"/>
                  </a:lnTo>
                  <a:lnTo>
                    <a:pt x="292570" y="162512"/>
                  </a:lnTo>
                  <a:lnTo>
                    <a:pt x="258240" y="200803"/>
                  </a:lnTo>
                  <a:lnTo>
                    <a:pt x="220116" y="226149"/>
                  </a:lnTo>
                  <a:lnTo>
                    <a:pt x="175346" y="244148"/>
                  </a:lnTo>
                  <a:lnTo>
                    <a:pt x="209311" y="240684"/>
                  </a:lnTo>
                  <a:lnTo>
                    <a:pt x="263047" y="251449"/>
                  </a:lnTo>
                  <a:lnTo>
                    <a:pt x="283026" y="259067"/>
                  </a:lnTo>
                  <a:lnTo>
                    <a:pt x="322248" y="289702"/>
                  </a:lnTo>
                  <a:lnTo>
                    <a:pt x="343746" y="315872"/>
                  </a:lnTo>
                  <a:lnTo>
                    <a:pt x="359344" y="351442"/>
                  </a:lnTo>
                  <a:lnTo>
                    <a:pt x="361310" y="374868"/>
                  </a:lnTo>
                  <a:lnTo>
                    <a:pt x="350003" y="429156"/>
                  </a:lnTo>
                  <a:lnTo>
                    <a:pt x="338971" y="459747"/>
                  </a:lnTo>
                  <a:lnTo>
                    <a:pt x="320235" y="484149"/>
                  </a:lnTo>
                  <a:lnTo>
                    <a:pt x="302594" y="498969"/>
                  </a:lnTo>
                  <a:lnTo>
                    <a:pt x="276816" y="507116"/>
                  </a:lnTo>
                  <a:lnTo>
                    <a:pt x="232538" y="508583"/>
                  </a:lnTo>
                  <a:lnTo>
                    <a:pt x="175655" y="498598"/>
                  </a:lnTo>
                  <a:lnTo>
                    <a:pt x="116761" y="481917"/>
                  </a:lnTo>
                  <a:lnTo>
                    <a:pt x="96348" y="473801"/>
                  </a:lnTo>
                  <a:lnTo>
                    <a:pt x="52643" y="439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32785" y="379025"/>
              <a:ext cx="120480" cy="218990"/>
            </a:xfrm>
            <a:custGeom>
              <a:avLst/>
              <a:gdLst/>
              <a:ahLst/>
              <a:cxnLst/>
              <a:rect l="0" t="0" r="0" b="0"/>
              <a:pathLst>
                <a:path w="120480" h="218990">
                  <a:moveTo>
                    <a:pt x="4665" y="84228"/>
                  </a:moveTo>
                  <a:lnTo>
                    <a:pt x="22624" y="146509"/>
                  </a:lnTo>
                  <a:lnTo>
                    <a:pt x="36332" y="200559"/>
                  </a:lnTo>
                  <a:lnTo>
                    <a:pt x="39815" y="214425"/>
                  </a:lnTo>
                  <a:lnTo>
                    <a:pt x="39797" y="218989"/>
                  </a:lnTo>
                  <a:lnTo>
                    <a:pt x="37445" y="217353"/>
                  </a:lnTo>
                  <a:lnTo>
                    <a:pt x="29763" y="203056"/>
                  </a:lnTo>
                  <a:lnTo>
                    <a:pt x="11754" y="148027"/>
                  </a:lnTo>
                  <a:lnTo>
                    <a:pt x="0" y="104240"/>
                  </a:lnTo>
                  <a:lnTo>
                    <a:pt x="9409" y="43594"/>
                  </a:lnTo>
                  <a:lnTo>
                    <a:pt x="16017" y="34912"/>
                  </a:lnTo>
                  <a:lnTo>
                    <a:pt x="46503" y="17104"/>
                  </a:lnTo>
                  <a:lnTo>
                    <a:pt x="78283" y="5588"/>
                  </a:lnTo>
                  <a:lnTo>
                    <a:pt x="1204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91239" y="394568"/>
              <a:ext cx="141010" cy="207645"/>
            </a:xfrm>
            <a:custGeom>
              <a:avLst/>
              <a:gdLst/>
              <a:ahLst/>
              <a:cxnLst/>
              <a:rect l="0" t="0" r="0" b="0"/>
              <a:pathLst>
                <a:path w="141010" h="207645">
                  <a:moveTo>
                    <a:pt x="25196" y="110799"/>
                  </a:moveTo>
                  <a:lnTo>
                    <a:pt x="41963" y="116389"/>
                  </a:lnTo>
                  <a:lnTo>
                    <a:pt x="59554" y="112894"/>
                  </a:lnTo>
                  <a:lnTo>
                    <a:pt x="108619" y="85122"/>
                  </a:lnTo>
                  <a:lnTo>
                    <a:pt x="125054" y="71701"/>
                  </a:lnTo>
                  <a:lnTo>
                    <a:pt x="129203" y="62507"/>
                  </a:lnTo>
                  <a:lnTo>
                    <a:pt x="130693" y="39813"/>
                  </a:lnTo>
                  <a:lnTo>
                    <a:pt x="124336" y="20368"/>
                  </a:lnTo>
                  <a:lnTo>
                    <a:pt x="119365" y="11907"/>
                  </a:lnTo>
                  <a:lnTo>
                    <a:pt x="111372" y="6267"/>
                  </a:lnTo>
                  <a:lnTo>
                    <a:pt x="90013" y="0"/>
                  </a:lnTo>
                  <a:lnTo>
                    <a:pt x="68041" y="3453"/>
                  </a:lnTo>
                  <a:lnTo>
                    <a:pt x="39060" y="18552"/>
                  </a:lnTo>
                  <a:lnTo>
                    <a:pt x="24339" y="32366"/>
                  </a:lnTo>
                  <a:lnTo>
                    <a:pt x="9474" y="61044"/>
                  </a:lnTo>
                  <a:lnTo>
                    <a:pt x="0" y="98657"/>
                  </a:lnTo>
                  <a:lnTo>
                    <a:pt x="1520" y="125680"/>
                  </a:lnTo>
                  <a:lnTo>
                    <a:pt x="9214" y="147049"/>
                  </a:lnTo>
                  <a:lnTo>
                    <a:pt x="33217" y="185420"/>
                  </a:lnTo>
                  <a:lnTo>
                    <a:pt x="52938" y="199726"/>
                  </a:lnTo>
                  <a:lnTo>
                    <a:pt x="76130" y="207644"/>
                  </a:lnTo>
                  <a:lnTo>
                    <a:pt x="107748" y="205525"/>
                  </a:lnTo>
                  <a:lnTo>
                    <a:pt x="141009" y="195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87615" y="442432"/>
              <a:ext cx="197318" cy="189278"/>
            </a:xfrm>
            <a:custGeom>
              <a:avLst/>
              <a:gdLst/>
              <a:ahLst/>
              <a:cxnLst/>
              <a:rect l="0" t="0" r="0" b="0"/>
              <a:pathLst>
                <a:path w="197318" h="189278">
                  <a:moveTo>
                    <a:pt x="102561" y="94521"/>
                  </a:moveTo>
                  <a:lnTo>
                    <a:pt x="102561" y="35904"/>
                  </a:lnTo>
                  <a:lnTo>
                    <a:pt x="96322" y="15436"/>
                  </a:lnTo>
                  <a:lnTo>
                    <a:pt x="91382" y="6703"/>
                  </a:lnTo>
                  <a:lnTo>
                    <a:pt x="84580" y="2050"/>
                  </a:lnTo>
                  <a:lnTo>
                    <a:pt x="67663" y="0"/>
                  </a:lnTo>
                  <a:lnTo>
                    <a:pt x="51566" y="6108"/>
                  </a:lnTo>
                  <a:lnTo>
                    <a:pt x="43997" y="11013"/>
                  </a:lnTo>
                  <a:lnTo>
                    <a:pt x="22168" y="40272"/>
                  </a:lnTo>
                  <a:lnTo>
                    <a:pt x="6471" y="72988"/>
                  </a:lnTo>
                  <a:lnTo>
                    <a:pt x="0" y="110497"/>
                  </a:lnTo>
                  <a:lnTo>
                    <a:pt x="3672" y="145658"/>
                  </a:lnTo>
                  <a:lnTo>
                    <a:pt x="12207" y="164432"/>
                  </a:lnTo>
                  <a:lnTo>
                    <a:pt x="17758" y="172714"/>
                  </a:lnTo>
                  <a:lnTo>
                    <a:pt x="24969" y="177065"/>
                  </a:lnTo>
                  <a:lnTo>
                    <a:pt x="42339" y="178780"/>
                  </a:lnTo>
                  <a:lnTo>
                    <a:pt x="58638" y="172524"/>
                  </a:lnTo>
                  <a:lnTo>
                    <a:pt x="66260" y="167580"/>
                  </a:lnTo>
                  <a:lnTo>
                    <a:pt x="77848" y="152728"/>
                  </a:lnTo>
                  <a:lnTo>
                    <a:pt x="102240" y="94085"/>
                  </a:lnTo>
                  <a:lnTo>
                    <a:pt x="105856" y="83702"/>
                  </a:lnTo>
                  <a:lnTo>
                    <a:pt x="109437" y="80289"/>
                  </a:lnTo>
                  <a:lnTo>
                    <a:pt x="112994" y="81524"/>
                  </a:lnTo>
                  <a:lnTo>
                    <a:pt x="120066" y="92254"/>
                  </a:lnTo>
                  <a:lnTo>
                    <a:pt x="149567" y="146719"/>
                  </a:lnTo>
                  <a:lnTo>
                    <a:pt x="169651" y="169388"/>
                  </a:lnTo>
                  <a:lnTo>
                    <a:pt x="197317" y="189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00400" y="210569"/>
              <a:ext cx="26647" cy="389556"/>
            </a:xfrm>
            <a:custGeom>
              <a:avLst/>
              <a:gdLst/>
              <a:ahLst/>
              <a:cxnLst/>
              <a:rect l="0" t="0" r="0" b="0"/>
              <a:pathLst>
                <a:path w="26647" h="389556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32448"/>
                  </a:lnTo>
                  <a:lnTo>
                    <a:pt x="11088" y="195009"/>
                  </a:lnTo>
                  <a:lnTo>
                    <a:pt x="15124" y="256803"/>
                  </a:lnTo>
                  <a:lnTo>
                    <a:pt x="19041" y="315282"/>
                  </a:lnTo>
                  <a:lnTo>
                    <a:pt x="24393" y="354680"/>
                  </a:lnTo>
                  <a:lnTo>
                    <a:pt x="26646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34138" y="305326"/>
              <a:ext cx="119251" cy="263213"/>
            </a:xfrm>
            <a:custGeom>
              <a:avLst/>
              <a:gdLst/>
              <a:ahLst/>
              <a:cxnLst/>
              <a:rect l="0" t="0" r="0" b="0"/>
              <a:pathLst>
                <a:path w="119251" h="263213">
                  <a:moveTo>
                    <a:pt x="77136" y="0"/>
                  </a:moveTo>
                  <a:lnTo>
                    <a:pt x="61495" y="17981"/>
                  </a:lnTo>
                  <a:lnTo>
                    <a:pt x="36703" y="58563"/>
                  </a:lnTo>
                  <a:lnTo>
                    <a:pt x="6316" y="97731"/>
                  </a:lnTo>
                  <a:lnTo>
                    <a:pt x="1846" y="107268"/>
                  </a:lnTo>
                  <a:lnTo>
                    <a:pt x="0" y="127223"/>
                  </a:lnTo>
                  <a:lnTo>
                    <a:pt x="1146" y="137458"/>
                  </a:lnTo>
                  <a:lnTo>
                    <a:pt x="11777" y="155069"/>
                  </a:lnTo>
                  <a:lnTo>
                    <a:pt x="70032" y="213968"/>
                  </a:lnTo>
                  <a:lnTo>
                    <a:pt x="11925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20234" y="208210"/>
              <a:ext cx="101611" cy="391915"/>
            </a:xfrm>
            <a:custGeom>
              <a:avLst/>
              <a:gdLst/>
              <a:ahLst/>
              <a:cxnLst/>
              <a:rect l="0" t="0" r="0" b="0"/>
              <a:pathLst>
                <a:path w="101611" h="391915">
                  <a:moveTo>
                    <a:pt x="38439" y="391914"/>
                  </a:moveTo>
                  <a:lnTo>
                    <a:pt x="35320" y="349222"/>
                  </a:lnTo>
                  <a:lnTo>
                    <a:pt x="27717" y="288676"/>
                  </a:lnTo>
                  <a:lnTo>
                    <a:pt x="16651" y="233698"/>
                  </a:lnTo>
                  <a:lnTo>
                    <a:pt x="8789" y="177777"/>
                  </a:lnTo>
                  <a:lnTo>
                    <a:pt x="0" y="121671"/>
                  </a:lnTo>
                  <a:lnTo>
                    <a:pt x="171" y="68648"/>
                  </a:lnTo>
                  <a:lnTo>
                    <a:pt x="11123" y="24032"/>
                  </a:lnTo>
                  <a:lnTo>
                    <a:pt x="16719" y="15638"/>
                  </a:lnTo>
                  <a:lnTo>
                    <a:pt x="32295" y="3192"/>
                  </a:lnTo>
                  <a:lnTo>
                    <a:pt x="50917" y="0"/>
                  </a:lnTo>
                  <a:lnTo>
                    <a:pt x="78011" y="4780"/>
                  </a:lnTo>
                  <a:lnTo>
                    <a:pt x="101610" y="12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84974" y="40008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65221" y="382692"/>
              <a:ext cx="198780" cy="186156"/>
            </a:xfrm>
            <a:custGeom>
              <a:avLst/>
              <a:gdLst/>
              <a:ahLst/>
              <a:cxnLst/>
              <a:rect l="0" t="0" r="0" b="0"/>
              <a:pathLst>
                <a:path w="198780" h="186156">
                  <a:moveTo>
                    <a:pt x="104022" y="101618"/>
                  </a:moveTo>
                  <a:lnTo>
                    <a:pt x="100903" y="47474"/>
                  </a:lnTo>
                  <a:lnTo>
                    <a:pt x="98433" y="33937"/>
                  </a:lnTo>
                  <a:lnTo>
                    <a:pt x="86331" y="12656"/>
                  </a:lnTo>
                  <a:lnTo>
                    <a:pt x="78190" y="3706"/>
                  </a:lnTo>
                  <a:lnTo>
                    <a:pt x="69253" y="78"/>
                  </a:lnTo>
                  <a:lnTo>
                    <a:pt x="59786" y="0"/>
                  </a:lnTo>
                  <a:lnTo>
                    <a:pt x="41078" y="6152"/>
                  </a:lnTo>
                  <a:lnTo>
                    <a:pt x="24964" y="16685"/>
                  </a:lnTo>
                  <a:lnTo>
                    <a:pt x="13123" y="32285"/>
                  </a:lnTo>
                  <a:lnTo>
                    <a:pt x="5131" y="52086"/>
                  </a:lnTo>
                  <a:lnTo>
                    <a:pt x="0" y="106045"/>
                  </a:lnTo>
                  <a:lnTo>
                    <a:pt x="1638" y="135171"/>
                  </a:lnTo>
                  <a:lnTo>
                    <a:pt x="10165" y="155915"/>
                  </a:lnTo>
                  <a:lnTo>
                    <a:pt x="28120" y="180747"/>
                  </a:lnTo>
                  <a:lnTo>
                    <a:pt x="37043" y="184787"/>
                  </a:lnTo>
                  <a:lnTo>
                    <a:pt x="59435" y="186155"/>
                  </a:lnTo>
                  <a:lnTo>
                    <a:pt x="68448" y="182543"/>
                  </a:lnTo>
                  <a:lnTo>
                    <a:pt x="81583" y="169170"/>
                  </a:lnTo>
                  <a:lnTo>
                    <a:pt x="103378" y="113533"/>
                  </a:lnTo>
                  <a:lnTo>
                    <a:pt x="111240" y="77852"/>
                  </a:lnTo>
                  <a:lnTo>
                    <a:pt x="113079" y="60640"/>
                  </a:lnTo>
                  <a:lnTo>
                    <a:pt x="125167" y="104582"/>
                  </a:lnTo>
                  <a:lnTo>
                    <a:pt x="163002" y="157973"/>
                  </a:lnTo>
                  <a:lnTo>
                    <a:pt x="177419" y="167609"/>
                  </a:lnTo>
                  <a:lnTo>
                    <a:pt x="198779" y="175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78173" y="371424"/>
              <a:ext cx="186420" cy="210824"/>
            </a:xfrm>
            <a:custGeom>
              <a:avLst/>
              <a:gdLst/>
              <a:ahLst/>
              <a:cxnLst/>
              <a:rect l="0" t="0" r="0" b="0"/>
              <a:pathLst>
                <a:path w="186420" h="210824">
                  <a:moveTo>
                    <a:pt x="122697" y="18130"/>
                  </a:moveTo>
                  <a:lnTo>
                    <a:pt x="105929" y="6951"/>
                  </a:lnTo>
                  <a:lnTo>
                    <a:pt x="73146" y="0"/>
                  </a:lnTo>
                  <a:lnTo>
                    <a:pt x="33796" y="3529"/>
                  </a:lnTo>
                  <a:lnTo>
                    <a:pt x="12605" y="15150"/>
                  </a:lnTo>
                  <a:lnTo>
                    <a:pt x="3679" y="23162"/>
                  </a:lnTo>
                  <a:lnTo>
                    <a:pt x="68" y="32013"/>
                  </a:lnTo>
                  <a:lnTo>
                    <a:pt x="0" y="41424"/>
                  </a:lnTo>
                  <a:lnTo>
                    <a:pt x="2295" y="51206"/>
                  </a:lnTo>
                  <a:lnTo>
                    <a:pt x="14203" y="68316"/>
                  </a:lnTo>
                  <a:lnTo>
                    <a:pt x="22291" y="76153"/>
                  </a:lnTo>
                  <a:lnTo>
                    <a:pt x="43757" y="84862"/>
                  </a:lnTo>
                  <a:lnTo>
                    <a:pt x="95666" y="96042"/>
                  </a:lnTo>
                  <a:lnTo>
                    <a:pt x="141404" y="110686"/>
                  </a:lnTo>
                  <a:lnTo>
                    <a:pt x="181587" y="141597"/>
                  </a:lnTo>
                  <a:lnTo>
                    <a:pt x="185354" y="149574"/>
                  </a:lnTo>
                  <a:lnTo>
                    <a:pt x="186419" y="167797"/>
                  </a:lnTo>
                  <a:lnTo>
                    <a:pt x="179874" y="184474"/>
                  </a:lnTo>
                  <a:lnTo>
                    <a:pt x="174853" y="192197"/>
                  </a:lnTo>
                  <a:lnTo>
                    <a:pt x="159915" y="203898"/>
                  </a:lnTo>
                  <a:lnTo>
                    <a:pt x="151019" y="208655"/>
                  </a:lnTo>
                  <a:lnTo>
                    <a:pt x="131775" y="210823"/>
                  </a:lnTo>
                  <a:lnTo>
                    <a:pt x="90825" y="202682"/>
                  </a:lnTo>
                  <a:lnTo>
                    <a:pt x="41551" y="178061"/>
                  </a:lnTo>
                  <a:lnTo>
                    <a:pt x="17412" y="165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87293" y="126341"/>
              <a:ext cx="39920" cy="410613"/>
            </a:xfrm>
            <a:custGeom>
              <a:avLst/>
              <a:gdLst/>
              <a:ahLst/>
              <a:cxnLst/>
              <a:rect l="0" t="0" r="0" b="0"/>
              <a:pathLst>
                <a:path w="39920" h="41061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9450" y="117357"/>
                  </a:lnTo>
                  <a:lnTo>
                    <a:pt x="15849" y="159783"/>
                  </a:lnTo>
                  <a:lnTo>
                    <a:pt x="22593" y="205936"/>
                  </a:lnTo>
                  <a:lnTo>
                    <a:pt x="27376" y="266779"/>
                  </a:lnTo>
                  <a:lnTo>
                    <a:pt x="34383" y="316262"/>
                  </a:lnTo>
                  <a:lnTo>
                    <a:pt x="38825" y="372564"/>
                  </a:lnTo>
                  <a:lnTo>
                    <a:pt x="39919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00870" y="252683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48290" y="16789"/>
                  </a:lnTo>
                  <a:lnTo>
                    <a:pt x="94239" y="20214"/>
                  </a:lnTo>
                  <a:lnTo>
                    <a:pt x="38503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48352" y="379025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06238" y="2105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40687" y="308447"/>
              <a:ext cx="181414" cy="270621"/>
            </a:xfrm>
            <a:custGeom>
              <a:avLst/>
              <a:gdLst/>
              <a:ahLst/>
              <a:cxnLst/>
              <a:rect l="0" t="0" r="0" b="0"/>
              <a:pathLst>
                <a:path w="181414" h="270621">
                  <a:moveTo>
                    <a:pt x="128763" y="17936"/>
                  </a:moveTo>
                  <a:lnTo>
                    <a:pt x="117585" y="6758"/>
                  </a:lnTo>
                  <a:lnTo>
                    <a:pt x="99619" y="1269"/>
                  </a:lnTo>
                  <a:lnTo>
                    <a:pt x="77206" y="0"/>
                  </a:lnTo>
                  <a:lnTo>
                    <a:pt x="44857" y="7032"/>
                  </a:lnTo>
                  <a:lnTo>
                    <a:pt x="23621" y="17379"/>
                  </a:lnTo>
                  <a:lnTo>
                    <a:pt x="8724" y="32896"/>
                  </a:lnTo>
                  <a:lnTo>
                    <a:pt x="3114" y="41948"/>
                  </a:lnTo>
                  <a:lnTo>
                    <a:pt x="0" y="61363"/>
                  </a:lnTo>
                  <a:lnTo>
                    <a:pt x="807" y="71454"/>
                  </a:lnTo>
                  <a:lnTo>
                    <a:pt x="7943" y="88905"/>
                  </a:lnTo>
                  <a:lnTo>
                    <a:pt x="13121" y="96834"/>
                  </a:lnTo>
                  <a:lnTo>
                    <a:pt x="28234" y="108764"/>
                  </a:lnTo>
                  <a:lnTo>
                    <a:pt x="85153" y="129723"/>
                  </a:lnTo>
                  <a:lnTo>
                    <a:pt x="148006" y="147719"/>
                  </a:lnTo>
                  <a:lnTo>
                    <a:pt x="166951" y="164135"/>
                  </a:lnTo>
                  <a:lnTo>
                    <a:pt x="175279" y="175063"/>
                  </a:lnTo>
                  <a:lnTo>
                    <a:pt x="181413" y="199684"/>
                  </a:lnTo>
                  <a:lnTo>
                    <a:pt x="179069" y="223885"/>
                  </a:lnTo>
                  <a:lnTo>
                    <a:pt x="170229" y="242440"/>
                  </a:lnTo>
                  <a:lnTo>
                    <a:pt x="155381" y="255366"/>
                  </a:lnTo>
                  <a:lnTo>
                    <a:pt x="135914" y="263840"/>
                  </a:lnTo>
                  <a:lnTo>
                    <a:pt x="88409" y="269281"/>
                  </a:lnTo>
                  <a:lnTo>
                    <a:pt x="55064" y="270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80062" y="260069"/>
              <a:ext cx="126343" cy="266183"/>
            </a:xfrm>
            <a:custGeom>
              <a:avLst/>
              <a:gdLst/>
              <a:ahLst/>
              <a:cxnLst/>
              <a:rect l="0" t="0" r="0" b="0"/>
              <a:pathLst>
                <a:path w="126343" h="266183">
                  <a:moveTo>
                    <a:pt x="0" y="87371"/>
                  </a:moveTo>
                  <a:lnTo>
                    <a:pt x="5589" y="145988"/>
                  </a:lnTo>
                  <a:lnTo>
                    <a:pt x="19128" y="200162"/>
                  </a:lnTo>
                  <a:lnTo>
                    <a:pt x="40000" y="252804"/>
                  </a:lnTo>
                  <a:lnTo>
                    <a:pt x="44214" y="264340"/>
                  </a:lnTo>
                  <a:lnTo>
                    <a:pt x="47023" y="266182"/>
                  </a:lnTo>
                  <a:lnTo>
                    <a:pt x="48896" y="261560"/>
                  </a:lnTo>
                  <a:lnTo>
                    <a:pt x="50145" y="252630"/>
                  </a:lnTo>
                  <a:lnTo>
                    <a:pt x="32527" y="191311"/>
                  </a:lnTo>
                  <a:lnTo>
                    <a:pt x="15332" y="129524"/>
                  </a:lnTo>
                  <a:lnTo>
                    <a:pt x="12663" y="103376"/>
                  </a:lnTo>
                  <a:lnTo>
                    <a:pt x="17716" y="79277"/>
                  </a:lnTo>
                  <a:lnTo>
                    <a:pt x="33715" y="49098"/>
                  </a:lnTo>
                  <a:lnTo>
                    <a:pt x="56393" y="25338"/>
                  </a:lnTo>
                  <a:lnTo>
                    <a:pt x="85339" y="6600"/>
                  </a:lnTo>
                  <a:lnTo>
                    <a:pt x="103439" y="0"/>
                  </a:lnTo>
                  <a:lnTo>
                    <a:pt x="126342" y="31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51549" y="305351"/>
              <a:ext cx="144452" cy="213549"/>
            </a:xfrm>
            <a:custGeom>
              <a:avLst/>
              <a:gdLst/>
              <a:ahLst/>
              <a:cxnLst/>
              <a:rect l="0" t="0" r="0" b="0"/>
              <a:pathLst>
                <a:path w="144452" h="213549">
                  <a:moveTo>
                    <a:pt x="28554" y="84203"/>
                  </a:moveTo>
                  <a:lnTo>
                    <a:pt x="45322" y="89792"/>
                  </a:lnTo>
                  <a:lnTo>
                    <a:pt x="78106" y="87679"/>
                  </a:lnTo>
                  <a:lnTo>
                    <a:pt x="121531" y="75314"/>
                  </a:lnTo>
                  <a:lnTo>
                    <a:pt x="138507" y="64265"/>
                  </a:lnTo>
                  <a:lnTo>
                    <a:pt x="142801" y="55703"/>
                  </a:lnTo>
                  <a:lnTo>
                    <a:pt x="144451" y="33712"/>
                  </a:lnTo>
                  <a:lnTo>
                    <a:pt x="140914" y="23636"/>
                  </a:lnTo>
                  <a:lnTo>
                    <a:pt x="127625" y="6202"/>
                  </a:lnTo>
                  <a:lnTo>
                    <a:pt x="117998" y="1786"/>
                  </a:lnTo>
                  <a:lnTo>
                    <a:pt x="94823" y="0"/>
                  </a:lnTo>
                  <a:lnTo>
                    <a:pt x="55469" y="5572"/>
                  </a:lnTo>
                  <a:lnTo>
                    <a:pt x="34277" y="14551"/>
                  </a:lnTo>
                  <a:lnTo>
                    <a:pt x="25350" y="20221"/>
                  </a:lnTo>
                  <a:lnTo>
                    <a:pt x="12312" y="35879"/>
                  </a:lnTo>
                  <a:lnTo>
                    <a:pt x="7198" y="44968"/>
                  </a:lnTo>
                  <a:lnTo>
                    <a:pt x="0" y="85706"/>
                  </a:lnTo>
                  <a:lnTo>
                    <a:pt x="3456" y="129232"/>
                  </a:lnTo>
                  <a:lnTo>
                    <a:pt x="17478" y="166175"/>
                  </a:lnTo>
                  <a:lnTo>
                    <a:pt x="36451" y="193759"/>
                  </a:lnTo>
                  <a:lnTo>
                    <a:pt x="62480" y="211160"/>
                  </a:lnTo>
                  <a:lnTo>
                    <a:pt x="85356" y="213548"/>
                  </a:lnTo>
                  <a:lnTo>
                    <a:pt x="123311" y="210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29110" y="325614"/>
              <a:ext cx="177378" cy="200891"/>
            </a:xfrm>
            <a:custGeom>
              <a:avLst/>
              <a:gdLst/>
              <a:ahLst/>
              <a:cxnLst/>
              <a:rect l="0" t="0" r="0" b="0"/>
              <a:pathLst>
                <a:path w="177378" h="200891">
                  <a:moveTo>
                    <a:pt x="103677" y="127111"/>
                  </a:moveTo>
                  <a:lnTo>
                    <a:pt x="109266" y="110343"/>
                  </a:lnTo>
                  <a:lnTo>
                    <a:pt x="108891" y="92752"/>
                  </a:lnTo>
                  <a:lnTo>
                    <a:pt x="92683" y="32111"/>
                  </a:lnTo>
                  <a:lnTo>
                    <a:pt x="89329" y="21664"/>
                  </a:lnTo>
                  <a:lnTo>
                    <a:pt x="76243" y="6936"/>
                  </a:lnTo>
                  <a:lnTo>
                    <a:pt x="67841" y="1371"/>
                  </a:lnTo>
                  <a:lnTo>
                    <a:pt x="58729" y="0"/>
                  </a:lnTo>
                  <a:lnTo>
                    <a:pt x="39247" y="4717"/>
                  </a:lnTo>
                  <a:lnTo>
                    <a:pt x="25129" y="17731"/>
                  </a:lnTo>
                  <a:lnTo>
                    <a:pt x="6533" y="54682"/>
                  </a:lnTo>
                  <a:lnTo>
                    <a:pt x="0" y="105352"/>
                  </a:lnTo>
                  <a:lnTo>
                    <a:pt x="1208" y="151209"/>
                  </a:lnTo>
                  <a:lnTo>
                    <a:pt x="9783" y="176426"/>
                  </a:lnTo>
                  <a:lnTo>
                    <a:pt x="24512" y="193092"/>
                  </a:lnTo>
                  <a:lnTo>
                    <a:pt x="33353" y="199175"/>
                  </a:lnTo>
                  <a:lnTo>
                    <a:pt x="41586" y="200890"/>
                  </a:lnTo>
                  <a:lnTo>
                    <a:pt x="49415" y="199693"/>
                  </a:lnTo>
                  <a:lnTo>
                    <a:pt x="56974" y="196556"/>
                  </a:lnTo>
                  <a:lnTo>
                    <a:pt x="71613" y="180592"/>
                  </a:lnTo>
                  <a:lnTo>
                    <a:pt x="94484" y="137805"/>
                  </a:lnTo>
                  <a:lnTo>
                    <a:pt x="103031" y="95341"/>
                  </a:lnTo>
                  <a:lnTo>
                    <a:pt x="105586" y="95403"/>
                  </a:lnTo>
                  <a:lnTo>
                    <a:pt x="111545" y="104830"/>
                  </a:lnTo>
                  <a:lnTo>
                    <a:pt x="133945" y="149393"/>
                  </a:lnTo>
                  <a:lnTo>
                    <a:pt x="177377" y="190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31898" y="112225"/>
              <a:ext cx="153574" cy="424849"/>
            </a:xfrm>
            <a:custGeom>
              <a:avLst/>
              <a:gdLst/>
              <a:ahLst/>
              <a:cxnLst/>
              <a:rect l="0" t="0" r="0" b="0"/>
              <a:pathLst>
                <a:path w="153574" h="424849">
                  <a:moveTo>
                    <a:pt x="90402" y="329971"/>
                  </a:moveTo>
                  <a:lnTo>
                    <a:pt x="95991" y="313204"/>
                  </a:lnTo>
                  <a:lnTo>
                    <a:pt x="95615" y="295613"/>
                  </a:lnTo>
                  <a:lnTo>
                    <a:pt x="85843" y="255724"/>
                  </a:lnTo>
                  <a:lnTo>
                    <a:pt x="79173" y="248888"/>
                  </a:lnTo>
                  <a:lnTo>
                    <a:pt x="59285" y="241292"/>
                  </a:lnTo>
                  <a:lnTo>
                    <a:pt x="49770" y="242776"/>
                  </a:lnTo>
                  <a:lnTo>
                    <a:pt x="32959" y="253783"/>
                  </a:lnTo>
                  <a:lnTo>
                    <a:pt x="10340" y="285300"/>
                  </a:lnTo>
                  <a:lnTo>
                    <a:pt x="0" y="324274"/>
                  </a:lnTo>
                  <a:lnTo>
                    <a:pt x="2525" y="359869"/>
                  </a:lnTo>
                  <a:lnTo>
                    <a:pt x="15028" y="402168"/>
                  </a:lnTo>
                  <a:lnTo>
                    <a:pt x="26097" y="418991"/>
                  </a:lnTo>
                  <a:lnTo>
                    <a:pt x="33494" y="423243"/>
                  </a:lnTo>
                  <a:lnTo>
                    <a:pt x="51072" y="424848"/>
                  </a:lnTo>
                  <a:lnTo>
                    <a:pt x="59502" y="421298"/>
                  </a:lnTo>
                  <a:lnTo>
                    <a:pt x="75109" y="407996"/>
                  </a:lnTo>
                  <a:lnTo>
                    <a:pt x="102960" y="346168"/>
                  </a:lnTo>
                  <a:lnTo>
                    <a:pt x="119469" y="293826"/>
                  </a:lnTo>
                  <a:lnTo>
                    <a:pt x="128651" y="240103"/>
                  </a:lnTo>
                  <a:lnTo>
                    <a:pt x="131371" y="185191"/>
                  </a:lnTo>
                  <a:lnTo>
                    <a:pt x="132007" y="141622"/>
                  </a:lnTo>
                  <a:lnTo>
                    <a:pt x="132365" y="78802"/>
                  </a:lnTo>
                  <a:lnTo>
                    <a:pt x="130131" y="26134"/>
                  </a:lnTo>
                  <a:lnTo>
                    <a:pt x="121318" y="3470"/>
                  </a:lnTo>
                  <a:lnTo>
                    <a:pt x="116861" y="0"/>
                  </a:lnTo>
                  <a:lnTo>
                    <a:pt x="112721" y="1196"/>
                  </a:lnTo>
                  <a:lnTo>
                    <a:pt x="105001" y="11883"/>
                  </a:lnTo>
                  <a:lnTo>
                    <a:pt x="97670" y="28332"/>
                  </a:lnTo>
                  <a:lnTo>
                    <a:pt x="91837" y="83128"/>
                  </a:lnTo>
                  <a:lnTo>
                    <a:pt x="93805" y="137106"/>
                  </a:lnTo>
                  <a:lnTo>
                    <a:pt x="99523" y="187499"/>
                  </a:lnTo>
                  <a:lnTo>
                    <a:pt x="106103" y="239794"/>
                  </a:lnTo>
                  <a:lnTo>
                    <a:pt x="115461" y="294154"/>
                  </a:lnTo>
                  <a:lnTo>
                    <a:pt x="130274" y="348113"/>
                  </a:lnTo>
                  <a:lnTo>
                    <a:pt x="153573" y="403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17056" y="336911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9129" y="61111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14571" y="305326"/>
              <a:ext cx="139357" cy="396234"/>
            </a:xfrm>
            <a:custGeom>
              <a:avLst/>
              <a:gdLst/>
              <a:ahLst/>
              <a:cxnLst/>
              <a:rect l="0" t="0" r="0" b="0"/>
              <a:pathLst>
                <a:path w="139357" h="396234">
                  <a:moveTo>
                    <a:pt x="139356" y="0"/>
                  </a:moveTo>
                  <a:lnTo>
                    <a:pt x="122588" y="5589"/>
                  </a:lnTo>
                  <a:lnTo>
                    <a:pt x="116479" y="11915"/>
                  </a:lnTo>
                  <a:lnTo>
                    <a:pt x="95149" y="61928"/>
                  </a:lnTo>
                  <a:lnTo>
                    <a:pt x="78685" y="118565"/>
                  </a:lnTo>
                  <a:lnTo>
                    <a:pt x="66397" y="170441"/>
                  </a:lnTo>
                  <a:lnTo>
                    <a:pt x="55348" y="217397"/>
                  </a:lnTo>
                  <a:lnTo>
                    <a:pt x="41134" y="279379"/>
                  </a:lnTo>
                  <a:lnTo>
                    <a:pt x="19825" y="333823"/>
                  </a:lnTo>
                  <a:lnTo>
                    <a:pt x="3138" y="386518"/>
                  </a:lnTo>
                  <a:lnTo>
                    <a:pt x="0" y="396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64456" y="46325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Straight Connector 25"/>
          <p:cNvCxnSpPr/>
          <p:nvPr/>
        </p:nvCxnSpPr>
        <p:spPr>
          <a:xfrm flipH="1">
            <a:off x="1978699" y="2758268"/>
            <a:ext cx="467610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2073455" y="2087471"/>
            <a:ext cx="4527256" cy="965597"/>
            <a:chOff x="2073455" y="2087471"/>
            <a:chExt cx="4527256" cy="965597"/>
          </a:xfrm>
        </p:grpSpPr>
        <p:sp>
          <p:nvSpPr>
            <p:cNvPr id="27" name="Freeform 26"/>
            <p:cNvSpPr/>
            <p:nvPr/>
          </p:nvSpPr>
          <p:spPr>
            <a:xfrm>
              <a:off x="2225317" y="2168673"/>
              <a:ext cx="27124" cy="463254"/>
            </a:xfrm>
            <a:custGeom>
              <a:avLst/>
              <a:gdLst/>
              <a:ahLst/>
              <a:cxnLst/>
              <a:rect l="0" t="0" r="0" b="0"/>
              <a:pathLst>
                <a:path w="27124" h="463254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5379" y="136815"/>
                  </a:lnTo>
                  <a:lnTo>
                    <a:pt x="9050" y="195524"/>
                  </a:lnTo>
                  <a:lnTo>
                    <a:pt x="15104" y="246852"/>
                  </a:lnTo>
                  <a:lnTo>
                    <a:pt x="21742" y="304898"/>
                  </a:lnTo>
                  <a:lnTo>
                    <a:pt x="25529" y="362781"/>
                  </a:lnTo>
                  <a:lnTo>
                    <a:pt x="26808" y="423997"/>
                  </a:lnTo>
                  <a:lnTo>
                    <a:pt x="27123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73455" y="2087471"/>
              <a:ext cx="397323" cy="615658"/>
            </a:xfrm>
            <a:custGeom>
              <a:avLst/>
              <a:gdLst/>
              <a:ahLst/>
              <a:cxnLst/>
              <a:rect l="0" t="0" r="0" b="0"/>
              <a:pathLst>
                <a:path w="397323" h="615658">
                  <a:moveTo>
                    <a:pt x="0" y="133844"/>
                  </a:moveTo>
                  <a:lnTo>
                    <a:pt x="10746" y="100222"/>
                  </a:lnTo>
                  <a:lnTo>
                    <a:pt x="48469" y="46027"/>
                  </a:lnTo>
                  <a:lnTo>
                    <a:pt x="85484" y="16368"/>
                  </a:lnTo>
                  <a:lnTo>
                    <a:pt x="117356" y="3240"/>
                  </a:lnTo>
                  <a:lnTo>
                    <a:pt x="157085" y="0"/>
                  </a:lnTo>
                  <a:lnTo>
                    <a:pt x="203042" y="7099"/>
                  </a:lnTo>
                  <a:lnTo>
                    <a:pt x="239925" y="24671"/>
                  </a:lnTo>
                  <a:lnTo>
                    <a:pt x="280710" y="61456"/>
                  </a:lnTo>
                  <a:lnTo>
                    <a:pt x="311643" y="102518"/>
                  </a:lnTo>
                  <a:lnTo>
                    <a:pt x="319832" y="126551"/>
                  </a:lnTo>
                  <a:lnTo>
                    <a:pt x="322302" y="152829"/>
                  </a:lnTo>
                  <a:lnTo>
                    <a:pt x="315946" y="192762"/>
                  </a:lnTo>
                  <a:lnTo>
                    <a:pt x="298595" y="227341"/>
                  </a:lnTo>
                  <a:lnTo>
                    <a:pt x="257387" y="275488"/>
                  </a:lnTo>
                  <a:lnTo>
                    <a:pt x="229901" y="292536"/>
                  </a:lnTo>
                  <a:lnTo>
                    <a:pt x="225797" y="293451"/>
                  </a:lnTo>
                  <a:lnTo>
                    <a:pt x="225401" y="291722"/>
                  </a:lnTo>
                  <a:lnTo>
                    <a:pt x="227477" y="288229"/>
                  </a:lnTo>
                  <a:lnTo>
                    <a:pt x="233540" y="287070"/>
                  </a:lnTo>
                  <a:lnTo>
                    <a:pt x="289880" y="296511"/>
                  </a:lnTo>
                  <a:lnTo>
                    <a:pt x="324927" y="311763"/>
                  </a:lnTo>
                  <a:lnTo>
                    <a:pt x="351948" y="336690"/>
                  </a:lnTo>
                  <a:lnTo>
                    <a:pt x="380870" y="384959"/>
                  </a:lnTo>
                  <a:lnTo>
                    <a:pt x="393871" y="425708"/>
                  </a:lnTo>
                  <a:lnTo>
                    <a:pt x="397322" y="453464"/>
                  </a:lnTo>
                  <a:lnTo>
                    <a:pt x="388087" y="495399"/>
                  </a:lnTo>
                  <a:lnTo>
                    <a:pt x="370533" y="537459"/>
                  </a:lnTo>
                  <a:lnTo>
                    <a:pt x="339335" y="573968"/>
                  </a:lnTo>
                  <a:lnTo>
                    <a:pt x="294866" y="595834"/>
                  </a:lnTo>
                  <a:lnTo>
                    <a:pt x="244646" y="609722"/>
                  </a:lnTo>
                  <a:lnTo>
                    <a:pt x="192721" y="615657"/>
                  </a:lnTo>
                  <a:lnTo>
                    <a:pt x="138415" y="609256"/>
                  </a:lnTo>
                  <a:lnTo>
                    <a:pt x="83840" y="593607"/>
                  </a:lnTo>
                  <a:lnTo>
                    <a:pt x="42115" y="576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15653" y="2452942"/>
              <a:ext cx="147399" cy="254631"/>
            </a:xfrm>
            <a:custGeom>
              <a:avLst/>
              <a:gdLst/>
              <a:ahLst/>
              <a:cxnLst/>
              <a:rect l="0" t="0" r="0" b="0"/>
              <a:pathLst>
                <a:path w="147399" h="254631">
                  <a:moveTo>
                    <a:pt x="0" y="73700"/>
                  </a:moveTo>
                  <a:lnTo>
                    <a:pt x="3119" y="127844"/>
                  </a:lnTo>
                  <a:lnTo>
                    <a:pt x="14654" y="182791"/>
                  </a:lnTo>
                  <a:lnTo>
                    <a:pt x="31666" y="241270"/>
                  </a:lnTo>
                  <a:lnTo>
                    <a:pt x="36300" y="254630"/>
                  </a:lnTo>
                  <a:lnTo>
                    <a:pt x="23748" y="200641"/>
                  </a:lnTo>
                  <a:lnTo>
                    <a:pt x="13486" y="146824"/>
                  </a:lnTo>
                  <a:lnTo>
                    <a:pt x="4852" y="85539"/>
                  </a:lnTo>
                  <a:lnTo>
                    <a:pt x="7225" y="63754"/>
                  </a:lnTo>
                  <a:lnTo>
                    <a:pt x="15299" y="45493"/>
                  </a:lnTo>
                  <a:lnTo>
                    <a:pt x="20728" y="37347"/>
                  </a:lnTo>
                  <a:lnTo>
                    <a:pt x="36118" y="25178"/>
                  </a:lnTo>
                  <a:lnTo>
                    <a:pt x="70753" y="11749"/>
                  </a:lnTo>
                  <a:lnTo>
                    <a:pt x="111821" y="3481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15694" y="2477107"/>
              <a:ext cx="179107" cy="213614"/>
            </a:xfrm>
            <a:custGeom>
              <a:avLst/>
              <a:gdLst/>
              <a:ahLst/>
              <a:cxnLst/>
              <a:rect l="0" t="0" r="0" b="0"/>
              <a:pathLst>
                <a:path w="179107" h="213614">
                  <a:moveTo>
                    <a:pt x="0" y="70592"/>
                  </a:moveTo>
                  <a:lnTo>
                    <a:pt x="11178" y="81770"/>
                  </a:lnTo>
                  <a:lnTo>
                    <a:pt x="29145" y="87258"/>
                  </a:lnTo>
                  <a:lnTo>
                    <a:pt x="91142" y="89901"/>
                  </a:lnTo>
                  <a:lnTo>
                    <a:pt x="125271" y="81902"/>
                  </a:lnTo>
                  <a:lnTo>
                    <a:pt x="165125" y="58831"/>
                  </a:lnTo>
                  <a:lnTo>
                    <a:pt x="173254" y="52223"/>
                  </a:lnTo>
                  <a:lnTo>
                    <a:pt x="177504" y="44308"/>
                  </a:lnTo>
                  <a:lnTo>
                    <a:pt x="179106" y="26154"/>
                  </a:lnTo>
                  <a:lnTo>
                    <a:pt x="175556" y="18740"/>
                  </a:lnTo>
                  <a:lnTo>
                    <a:pt x="162253" y="7382"/>
                  </a:lnTo>
                  <a:lnTo>
                    <a:pt x="123854" y="0"/>
                  </a:lnTo>
                  <a:lnTo>
                    <a:pt x="86610" y="3402"/>
                  </a:lnTo>
                  <a:lnTo>
                    <a:pt x="53348" y="17408"/>
                  </a:lnTo>
                  <a:lnTo>
                    <a:pt x="26855" y="41965"/>
                  </a:lnTo>
                  <a:lnTo>
                    <a:pt x="9777" y="71469"/>
                  </a:lnTo>
                  <a:lnTo>
                    <a:pt x="2897" y="108026"/>
                  </a:lnTo>
                  <a:lnTo>
                    <a:pt x="6447" y="142904"/>
                  </a:lnTo>
                  <a:lnTo>
                    <a:pt x="20498" y="175466"/>
                  </a:lnTo>
                  <a:lnTo>
                    <a:pt x="39479" y="201751"/>
                  </a:lnTo>
                  <a:lnTo>
                    <a:pt x="59270" y="210773"/>
                  </a:lnTo>
                  <a:lnTo>
                    <a:pt x="84834" y="213613"/>
                  </a:lnTo>
                  <a:lnTo>
                    <a:pt x="147399" y="207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33885" y="2524831"/>
              <a:ext cx="245064" cy="181352"/>
            </a:xfrm>
            <a:custGeom>
              <a:avLst/>
              <a:gdLst/>
              <a:ahLst/>
              <a:cxnLst/>
              <a:rect l="0" t="0" r="0" b="0"/>
              <a:pathLst>
                <a:path w="245064" h="181352">
                  <a:moveTo>
                    <a:pt x="108193" y="96567"/>
                  </a:moveTo>
                  <a:lnTo>
                    <a:pt x="119371" y="85389"/>
                  </a:lnTo>
                  <a:lnTo>
                    <a:pt x="124859" y="67422"/>
                  </a:lnTo>
                  <a:lnTo>
                    <a:pt x="126128" y="45010"/>
                  </a:lnTo>
                  <a:lnTo>
                    <a:pt x="122793" y="23350"/>
                  </a:lnTo>
                  <a:lnTo>
                    <a:pt x="117926" y="15000"/>
                  </a:lnTo>
                  <a:lnTo>
                    <a:pt x="103160" y="2604"/>
                  </a:lnTo>
                  <a:lnTo>
                    <a:pt x="94309" y="0"/>
                  </a:lnTo>
                  <a:lnTo>
                    <a:pt x="75116" y="226"/>
                  </a:lnTo>
                  <a:lnTo>
                    <a:pt x="44580" y="12520"/>
                  </a:lnTo>
                  <a:lnTo>
                    <a:pt x="26888" y="30747"/>
                  </a:lnTo>
                  <a:lnTo>
                    <a:pt x="12396" y="55615"/>
                  </a:lnTo>
                  <a:lnTo>
                    <a:pt x="0" y="100161"/>
                  </a:lnTo>
                  <a:lnTo>
                    <a:pt x="2696" y="136627"/>
                  </a:lnTo>
                  <a:lnTo>
                    <a:pt x="7883" y="158825"/>
                  </a:lnTo>
                  <a:lnTo>
                    <a:pt x="14413" y="167318"/>
                  </a:lnTo>
                  <a:lnTo>
                    <a:pt x="34148" y="179875"/>
                  </a:lnTo>
                  <a:lnTo>
                    <a:pt x="45961" y="181351"/>
                  </a:lnTo>
                  <a:lnTo>
                    <a:pt x="71565" y="176753"/>
                  </a:lnTo>
                  <a:lnTo>
                    <a:pt x="92304" y="163791"/>
                  </a:lnTo>
                  <a:lnTo>
                    <a:pt x="117133" y="133643"/>
                  </a:lnTo>
                  <a:lnTo>
                    <a:pt x="129714" y="108366"/>
                  </a:lnTo>
                  <a:lnTo>
                    <a:pt x="137966" y="76017"/>
                  </a:lnTo>
                  <a:lnTo>
                    <a:pt x="140909" y="75848"/>
                  </a:lnTo>
                  <a:lnTo>
                    <a:pt x="144042" y="79245"/>
                  </a:lnTo>
                  <a:lnTo>
                    <a:pt x="170000" y="138470"/>
                  </a:lnTo>
                  <a:lnTo>
                    <a:pt x="195136" y="164615"/>
                  </a:lnTo>
                  <a:lnTo>
                    <a:pt x="214684" y="173604"/>
                  </a:lnTo>
                  <a:lnTo>
                    <a:pt x="245063" y="180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78948" y="2200258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1169" y="231473"/>
                  </a:lnTo>
                  <a:lnTo>
                    <a:pt x="7235" y="294233"/>
                  </a:lnTo>
                  <a:lnTo>
                    <a:pt x="9553" y="356632"/>
                  </a:lnTo>
                  <a:lnTo>
                    <a:pt x="11409" y="410345"/>
                  </a:lnTo>
                  <a:lnTo>
                    <a:pt x="18805" y="458002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07221" y="2358186"/>
              <a:ext cx="129655" cy="305327"/>
            </a:xfrm>
            <a:custGeom>
              <a:avLst/>
              <a:gdLst/>
              <a:ahLst/>
              <a:cxnLst/>
              <a:rect l="0" t="0" r="0" b="0"/>
              <a:pathLst>
                <a:path w="129655" h="305327">
                  <a:moveTo>
                    <a:pt x="119126" y="0"/>
                  </a:moveTo>
                  <a:lnTo>
                    <a:pt x="64039" y="58563"/>
                  </a:lnTo>
                  <a:lnTo>
                    <a:pt x="17752" y="107268"/>
                  </a:lnTo>
                  <a:lnTo>
                    <a:pt x="2002" y="137458"/>
                  </a:lnTo>
                  <a:lnTo>
                    <a:pt x="0" y="158188"/>
                  </a:lnTo>
                  <a:lnTo>
                    <a:pt x="4180" y="177930"/>
                  </a:lnTo>
                  <a:lnTo>
                    <a:pt x="40270" y="232613"/>
                  </a:lnTo>
                  <a:lnTo>
                    <a:pt x="88248" y="278810"/>
                  </a:lnTo>
                  <a:lnTo>
                    <a:pt x="12965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91596" y="2182444"/>
              <a:ext cx="134793" cy="544240"/>
            </a:xfrm>
            <a:custGeom>
              <a:avLst/>
              <a:gdLst/>
              <a:ahLst/>
              <a:cxnLst/>
              <a:rect l="0" t="0" r="0" b="0"/>
              <a:pathLst>
                <a:path w="134793" h="544240">
                  <a:moveTo>
                    <a:pt x="61093" y="544239"/>
                  </a:moveTo>
                  <a:lnTo>
                    <a:pt x="61093" y="486975"/>
                  </a:lnTo>
                  <a:lnTo>
                    <a:pt x="57973" y="437585"/>
                  </a:lnTo>
                  <a:lnTo>
                    <a:pt x="49640" y="385906"/>
                  </a:lnTo>
                  <a:lnTo>
                    <a:pt x="39762" y="330429"/>
                  </a:lnTo>
                  <a:lnTo>
                    <a:pt x="29426" y="269538"/>
                  </a:lnTo>
                  <a:lnTo>
                    <a:pt x="18955" y="216401"/>
                  </a:lnTo>
                  <a:lnTo>
                    <a:pt x="4936" y="155827"/>
                  </a:lnTo>
                  <a:lnTo>
                    <a:pt x="0" y="104850"/>
                  </a:lnTo>
                  <a:lnTo>
                    <a:pt x="672" y="45968"/>
                  </a:lnTo>
                  <a:lnTo>
                    <a:pt x="9283" y="26038"/>
                  </a:lnTo>
                  <a:lnTo>
                    <a:pt x="24028" y="12500"/>
                  </a:lnTo>
                  <a:lnTo>
                    <a:pt x="43450" y="3754"/>
                  </a:lnTo>
                  <a:lnTo>
                    <a:pt x="79522" y="0"/>
                  </a:lnTo>
                  <a:lnTo>
                    <a:pt x="134792" y="7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89518" y="2473999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18889" y="15641"/>
                  </a:lnTo>
                  <a:lnTo>
                    <a:pt x="101973" y="23719"/>
                  </a:lnTo>
                  <a:lnTo>
                    <a:pt x="40754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59366" y="2505578"/>
              <a:ext cx="219707" cy="200130"/>
            </a:xfrm>
            <a:custGeom>
              <a:avLst/>
              <a:gdLst/>
              <a:ahLst/>
              <a:cxnLst/>
              <a:rect l="0" t="0" r="0" b="0"/>
              <a:pathLst>
                <a:path w="219707" h="200130">
                  <a:moveTo>
                    <a:pt x="103893" y="136877"/>
                  </a:moveTo>
                  <a:lnTo>
                    <a:pt x="109959" y="96020"/>
                  </a:lnTo>
                  <a:lnTo>
                    <a:pt x="103870" y="56661"/>
                  </a:lnTo>
                  <a:lnTo>
                    <a:pt x="93744" y="33375"/>
                  </a:lnTo>
                  <a:lnTo>
                    <a:pt x="69300" y="6124"/>
                  </a:lnTo>
                  <a:lnTo>
                    <a:pt x="59774" y="1745"/>
                  </a:lnTo>
                  <a:lnTo>
                    <a:pt x="39831" y="0"/>
                  </a:lnTo>
                  <a:lnTo>
                    <a:pt x="30769" y="3512"/>
                  </a:lnTo>
                  <a:lnTo>
                    <a:pt x="14461" y="16772"/>
                  </a:lnTo>
                  <a:lnTo>
                    <a:pt x="5654" y="37484"/>
                  </a:lnTo>
                  <a:lnTo>
                    <a:pt x="0" y="94497"/>
                  </a:lnTo>
                  <a:lnTo>
                    <a:pt x="4609" y="133679"/>
                  </a:lnTo>
                  <a:lnTo>
                    <a:pt x="18973" y="167515"/>
                  </a:lnTo>
                  <a:lnTo>
                    <a:pt x="38047" y="194178"/>
                  </a:lnTo>
                  <a:lnTo>
                    <a:pt x="47128" y="198474"/>
                  </a:lnTo>
                  <a:lnTo>
                    <a:pt x="69695" y="200129"/>
                  </a:lnTo>
                  <a:lnTo>
                    <a:pt x="79925" y="196592"/>
                  </a:lnTo>
                  <a:lnTo>
                    <a:pt x="97530" y="183304"/>
                  </a:lnTo>
                  <a:lnTo>
                    <a:pt x="115005" y="156093"/>
                  </a:lnTo>
                  <a:lnTo>
                    <a:pt x="127592" y="125803"/>
                  </a:lnTo>
                  <a:lnTo>
                    <a:pt x="132560" y="122476"/>
                  </a:lnTo>
                  <a:lnTo>
                    <a:pt x="138212" y="123767"/>
                  </a:lnTo>
                  <a:lnTo>
                    <a:pt x="197803" y="169942"/>
                  </a:lnTo>
                  <a:lnTo>
                    <a:pt x="219706" y="178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62871" y="2455137"/>
              <a:ext cx="185284" cy="264004"/>
            </a:xfrm>
            <a:custGeom>
              <a:avLst/>
              <a:gdLst/>
              <a:ahLst/>
              <a:cxnLst/>
              <a:rect l="0" t="0" r="0" b="0"/>
              <a:pathLst>
                <a:path w="185284" h="264004">
                  <a:moveTo>
                    <a:pt x="121486" y="8334"/>
                  </a:moveTo>
                  <a:lnTo>
                    <a:pt x="84008" y="0"/>
                  </a:lnTo>
                  <a:lnTo>
                    <a:pt x="49161" y="1575"/>
                  </a:lnTo>
                  <a:lnTo>
                    <a:pt x="28510" y="7670"/>
                  </a:lnTo>
                  <a:lnTo>
                    <a:pt x="11533" y="18177"/>
                  </a:lnTo>
                  <a:lnTo>
                    <a:pt x="6070" y="26594"/>
                  </a:lnTo>
                  <a:lnTo>
                    <a:pt x="0" y="48425"/>
                  </a:lnTo>
                  <a:lnTo>
                    <a:pt x="1891" y="58458"/>
                  </a:lnTo>
                  <a:lnTo>
                    <a:pt x="13351" y="75845"/>
                  </a:lnTo>
                  <a:lnTo>
                    <a:pt x="39533" y="98787"/>
                  </a:lnTo>
                  <a:lnTo>
                    <a:pt x="95414" y="126238"/>
                  </a:lnTo>
                  <a:lnTo>
                    <a:pt x="158334" y="164337"/>
                  </a:lnTo>
                  <a:lnTo>
                    <a:pt x="180627" y="184278"/>
                  </a:lnTo>
                  <a:lnTo>
                    <a:pt x="184310" y="193480"/>
                  </a:lnTo>
                  <a:lnTo>
                    <a:pt x="185283" y="216183"/>
                  </a:lnTo>
                  <a:lnTo>
                    <a:pt x="181565" y="226449"/>
                  </a:lnTo>
                  <a:lnTo>
                    <a:pt x="168075" y="244094"/>
                  </a:lnTo>
                  <a:lnTo>
                    <a:pt x="140750" y="261592"/>
                  </a:lnTo>
                  <a:lnTo>
                    <a:pt x="114450" y="264003"/>
                  </a:lnTo>
                  <a:lnTo>
                    <a:pt x="61085" y="256018"/>
                  </a:lnTo>
                  <a:lnTo>
                    <a:pt x="16201" y="229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02366" y="2200258"/>
              <a:ext cx="39920" cy="473784"/>
            </a:xfrm>
            <a:custGeom>
              <a:avLst/>
              <a:gdLst/>
              <a:ahLst/>
              <a:cxnLst/>
              <a:rect l="0" t="0" r="0" b="0"/>
              <a:pathLst>
                <a:path w="39920" h="473784">
                  <a:moveTo>
                    <a:pt x="8333" y="0"/>
                  </a:moveTo>
                  <a:lnTo>
                    <a:pt x="0" y="52051"/>
                  </a:lnTo>
                  <a:lnTo>
                    <a:pt x="1575" y="101990"/>
                  </a:lnTo>
                  <a:lnTo>
                    <a:pt x="6331" y="155782"/>
                  </a:lnTo>
                  <a:lnTo>
                    <a:pt x="7740" y="214224"/>
                  </a:lnTo>
                  <a:lnTo>
                    <a:pt x="8216" y="275893"/>
                  </a:lnTo>
                  <a:lnTo>
                    <a:pt x="16716" y="335474"/>
                  </a:lnTo>
                  <a:lnTo>
                    <a:pt x="25115" y="389909"/>
                  </a:lnTo>
                  <a:lnTo>
                    <a:pt x="31665" y="445170"/>
                  </a:lnTo>
                  <a:lnTo>
                    <a:pt x="39919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84357" y="2347657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36181" y="0"/>
                  </a:lnTo>
                  <a:lnTo>
                    <a:pt x="173602" y="1170"/>
                  </a:lnTo>
                  <a:lnTo>
                    <a:pt x="123447" y="8405"/>
                  </a:lnTo>
                  <a:lnTo>
                    <a:pt x="63986" y="21331"/>
                  </a:lnTo>
                  <a:lnTo>
                    <a:pt x="27538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42409" y="2526641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2195" y="54145"/>
                  </a:lnTo>
                  <a:lnTo>
                    <a:pt x="6023" y="109092"/>
                  </a:lnTo>
                  <a:lnTo>
                    <a:pt x="1602" y="16757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73994" y="237924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79279" y="2453809"/>
              <a:ext cx="182312" cy="266271"/>
            </a:xfrm>
            <a:custGeom>
              <a:avLst/>
              <a:gdLst/>
              <a:ahLst/>
              <a:cxnLst/>
              <a:rect l="0" t="0" r="0" b="0"/>
              <a:pathLst>
                <a:path w="182312" h="266271">
                  <a:moveTo>
                    <a:pt x="157928" y="20190"/>
                  </a:moveTo>
                  <a:lnTo>
                    <a:pt x="146749" y="9012"/>
                  </a:lnTo>
                  <a:lnTo>
                    <a:pt x="128783" y="3524"/>
                  </a:lnTo>
                  <a:lnTo>
                    <a:pt x="73532" y="0"/>
                  </a:lnTo>
                  <a:lnTo>
                    <a:pt x="49839" y="5758"/>
                  </a:lnTo>
                  <a:lnTo>
                    <a:pt x="9975" y="28518"/>
                  </a:lnTo>
                  <a:lnTo>
                    <a:pt x="5480" y="35101"/>
                  </a:lnTo>
                  <a:lnTo>
                    <a:pt x="4824" y="41829"/>
                  </a:lnTo>
                  <a:lnTo>
                    <a:pt x="6726" y="48654"/>
                  </a:lnTo>
                  <a:lnTo>
                    <a:pt x="11503" y="54374"/>
                  </a:lnTo>
                  <a:lnTo>
                    <a:pt x="34994" y="68014"/>
                  </a:lnTo>
                  <a:lnTo>
                    <a:pt x="90266" y="86698"/>
                  </a:lnTo>
                  <a:lnTo>
                    <a:pt x="119423" y="102937"/>
                  </a:lnTo>
                  <a:lnTo>
                    <a:pt x="164648" y="143201"/>
                  </a:lnTo>
                  <a:lnTo>
                    <a:pt x="180326" y="175311"/>
                  </a:lnTo>
                  <a:lnTo>
                    <a:pt x="182311" y="197927"/>
                  </a:lnTo>
                  <a:lnTo>
                    <a:pt x="178123" y="218507"/>
                  </a:lnTo>
                  <a:lnTo>
                    <a:pt x="168463" y="235453"/>
                  </a:lnTo>
                  <a:lnTo>
                    <a:pt x="153252" y="247664"/>
                  </a:lnTo>
                  <a:lnTo>
                    <a:pt x="114890" y="265035"/>
                  </a:lnTo>
                  <a:lnTo>
                    <a:pt x="91227" y="266270"/>
                  </a:lnTo>
                  <a:lnTo>
                    <a:pt x="32319" y="263121"/>
                  </a:lnTo>
                  <a:lnTo>
                    <a:pt x="0" y="262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00502" y="2389771"/>
              <a:ext cx="136872" cy="284198"/>
            </a:xfrm>
            <a:custGeom>
              <a:avLst/>
              <a:gdLst/>
              <a:ahLst/>
              <a:cxnLst/>
              <a:rect l="0" t="0" r="0" b="0"/>
              <a:pathLst>
                <a:path w="136872" h="284198">
                  <a:moveTo>
                    <a:pt x="0" y="147399"/>
                  </a:moveTo>
                  <a:lnTo>
                    <a:pt x="5589" y="206016"/>
                  </a:lnTo>
                  <a:lnTo>
                    <a:pt x="10722" y="259020"/>
                  </a:lnTo>
                  <a:lnTo>
                    <a:pt x="16305" y="284197"/>
                  </a:lnTo>
                  <a:lnTo>
                    <a:pt x="10020" y="223769"/>
                  </a:lnTo>
                  <a:lnTo>
                    <a:pt x="1550" y="163219"/>
                  </a:lnTo>
                  <a:lnTo>
                    <a:pt x="8711" y="100048"/>
                  </a:lnTo>
                  <a:lnTo>
                    <a:pt x="14790" y="65913"/>
                  </a:lnTo>
                  <a:lnTo>
                    <a:pt x="30750" y="40603"/>
                  </a:lnTo>
                  <a:lnTo>
                    <a:pt x="53441" y="22725"/>
                  </a:lnTo>
                  <a:lnTo>
                    <a:pt x="91353" y="725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72405" y="2449817"/>
              <a:ext cx="165444" cy="276867"/>
            </a:xfrm>
            <a:custGeom>
              <a:avLst/>
              <a:gdLst/>
              <a:ahLst/>
              <a:cxnLst/>
              <a:rect l="0" t="0" r="0" b="0"/>
              <a:pathLst>
                <a:path w="165444" h="276867">
                  <a:moveTo>
                    <a:pt x="7081" y="108410"/>
                  </a:moveTo>
                  <a:lnTo>
                    <a:pt x="65698" y="117475"/>
                  </a:lnTo>
                  <a:lnTo>
                    <a:pt x="106078" y="112916"/>
                  </a:lnTo>
                  <a:lnTo>
                    <a:pt x="127509" y="104174"/>
                  </a:lnTo>
                  <a:lnTo>
                    <a:pt x="144833" y="91319"/>
                  </a:lnTo>
                  <a:lnTo>
                    <a:pt x="160331" y="73908"/>
                  </a:lnTo>
                  <a:lnTo>
                    <a:pt x="164230" y="64352"/>
                  </a:lnTo>
                  <a:lnTo>
                    <a:pt x="165443" y="44375"/>
                  </a:lnTo>
                  <a:lnTo>
                    <a:pt x="158963" y="26917"/>
                  </a:lnTo>
                  <a:lnTo>
                    <a:pt x="153959" y="18987"/>
                  </a:lnTo>
                  <a:lnTo>
                    <a:pt x="139041" y="7055"/>
                  </a:lnTo>
                  <a:lnTo>
                    <a:pt x="130149" y="2236"/>
                  </a:lnTo>
                  <a:lnTo>
                    <a:pt x="104672" y="0"/>
                  </a:lnTo>
                  <a:lnTo>
                    <a:pt x="77361" y="4076"/>
                  </a:lnTo>
                  <a:lnTo>
                    <a:pt x="57424" y="13686"/>
                  </a:lnTo>
                  <a:lnTo>
                    <a:pt x="33046" y="37840"/>
                  </a:lnTo>
                  <a:lnTo>
                    <a:pt x="12254" y="78612"/>
                  </a:lnTo>
                  <a:lnTo>
                    <a:pt x="0" y="130514"/>
                  </a:lnTo>
                  <a:lnTo>
                    <a:pt x="694" y="171891"/>
                  </a:lnTo>
                  <a:lnTo>
                    <a:pt x="6582" y="198625"/>
                  </a:lnTo>
                  <a:lnTo>
                    <a:pt x="23051" y="232237"/>
                  </a:lnTo>
                  <a:lnTo>
                    <a:pt x="36016" y="249622"/>
                  </a:lnTo>
                  <a:lnTo>
                    <a:pt x="62058" y="266974"/>
                  </a:lnTo>
                  <a:lnTo>
                    <a:pt x="114768" y="275563"/>
                  </a:lnTo>
                  <a:lnTo>
                    <a:pt x="133424" y="276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85894" y="2484423"/>
              <a:ext cx="172619" cy="241254"/>
            </a:xfrm>
            <a:custGeom>
              <a:avLst/>
              <a:gdLst/>
              <a:ahLst/>
              <a:cxnLst/>
              <a:rect l="0" t="0" r="0" b="0"/>
              <a:pathLst>
                <a:path w="172619" h="241254">
                  <a:moveTo>
                    <a:pt x="98919" y="158032"/>
                  </a:moveTo>
                  <a:lnTo>
                    <a:pt x="114560" y="131646"/>
                  </a:lnTo>
                  <a:lnTo>
                    <a:pt x="122638" y="108480"/>
                  </a:lnTo>
                  <a:lnTo>
                    <a:pt x="122585" y="63542"/>
                  </a:lnTo>
                  <a:lnTo>
                    <a:pt x="109571" y="24360"/>
                  </a:lnTo>
                  <a:lnTo>
                    <a:pt x="94294" y="7765"/>
                  </a:lnTo>
                  <a:lnTo>
                    <a:pt x="85307" y="1702"/>
                  </a:lnTo>
                  <a:lnTo>
                    <a:pt x="75806" y="0"/>
                  </a:lnTo>
                  <a:lnTo>
                    <a:pt x="55891" y="4348"/>
                  </a:lnTo>
                  <a:lnTo>
                    <a:pt x="38461" y="17198"/>
                  </a:lnTo>
                  <a:lnTo>
                    <a:pt x="24086" y="35778"/>
                  </a:lnTo>
                  <a:lnTo>
                    <a:pt x="5325" y="85833"/>
                  </a:lnTo>
                  <a:lnTo>
                    <a:pt x="0" y="114246"/>
                  </a:lnTo>
                  <a:lnTo>
                    <a:pt x="3579" y="163126"/>
                  </a:lnTo>
                  <a:lnTo>
                    <a:pt x="13218" y="211144"/>
                  </a:lnTo>
                  <a:lnTo>
                    <a:pt x="24175" y="232720"/>
                  </a:lnTo>
                  <a:lnTo>
                    <a:pt x="31542" y="238240"/>
                  </a:lnTo>
                  <a:lnTo>
                    <a:pt x="39963" y="240750"/>
                  </a:lnTo>
                  <a:lnTo>
                    <a:pt x="49086" y="241253"/>
                  </a:lnTo>
                  <a:lnTo>
                    <a:pt x="57508" y="236910"/>
                  </a:lnTo>
                  <a:lnTo>
                    <a:pt x="80540" y="208439"/>
                  </a:lnTo>
                  <a:lnTo>
                    <a:pt x="99842" y="170368"/>
                  </a:lnTo>
                  <a:lnTo>
                    <a:pt x="106601" y="138811"/>
                  </a:lnTo>
                  <a:lnTo>
                    <a:pt x="107550" y="140538"/>
                  </a:lnTo>
                  <a:lnTo>
                    <a:pt x="114662" y="171344"/>
                  </a:lnTo>
                  <a:lnTo>
                    <a:pt x="129580" y="200971"/>
                  </a:lnTo>
                  <a:lnTo>
                    <a:pt x="145301" y="215331"/>
                  </a:lnTo>
                  <a:lnTo>
                    <a:pt x="172618" y="231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83032" y="2191811"/>
              <a:ext cx="164898" cy="565580"/>
            </a:xfrm>
            <a:custGeom>
              <a:avLst/>
              <a:gdLst/>
              <a:ahLst/>
              <a:cxnLst/>
              <a:rect l="0" t="0" r="0" b="0"/>
              <a:pathLst>
                <a:path w="164898" h="565580">
                  <a:moveTo>
                    <a:pt x="112351" y="429587"/>
                  </a:moveTo>
                  <a:lnTo>
                    <a:pt x="121416" y="370970"/>
                  </a:lnTo>
                  <a:lnTo>
                    <a:pt x="115990" y="347383"/>
                  </a:lnTo>
                  <a:lnTo>
                    <a:pt x="111267" y="336180"/>
                  </a:lnTo>
                  <a:lnTo>
                    <a:pt x="104610" y="329881"/>
                  </a:lnTo>
                  <a:lnTo>
                    <a:pt x="96662" y="326851"/>
                  </a:lnTo>
                  <a:lnTo>
                    <a:pt x="87854" y="326002"/>
                  </a:lnTo>
                  <a:lnTo>
                    <a:pt x="68708" y="331297"/>
                  </a:lnTo>
                  <a:lnTo>
                    <a:pt x="49670" y="342618"/>
                  </a:lnTo>
                  <a:lnTo>
                    <a:pt x="33410" y="359349"/>
                  </a:lnTo>
                  <a:lnTo>
                    <a:pt x="12313" y="407091"/>
                  </a:lnTo>
                  <a:lnTo>
                    <a:pt x="0" y="461581"/>
                  </a:lnTo>
                  <a:lnTo>
                    <a:pt x="2811" y="522994"/>
                  </a:lnTo>
                  <a:lnTo>
                    <a:pt x="14534" y="547531"/>
                  </a:lnTo>
                  <a:lnTo>
                    <a:pt x="22573" y="557349"/>
                  </a:lnTo>
                  <a:lnTo>
                    <a:pt x="31442" y="562725"/>
                  </a:lnTo>
                  <a:lnTo>
                    <a:pt x="50656" y="565579"/>
                  </a:lnTo>
                  <a:lnTo>
                    <a:pt x="59523" y="561192"/>
                  </a:lnTo>
                  <a:lnTo>
                    <a:pt x="75614" y="543840"/>
                  </a:lnTo>
                  <a:lnTo>
                    <a:pt x="103838" y="494573"/>
                  </a:lnTo>
                  <a:lnTo>
                    <a:pt x="125730" y="431443"/>
                  </a:lnTo>
                  <a:lnTo>
                    <a:pt x="136722" y="376195"/>
                  </a:lnTo>
                  <a:lnTo>
                    <a:pt x="147388" y="324730"/>
                  </a:lnTo>
                  <a:lnTo>
                    <a:pt x="154237" y="265418"/>
                  </a:lnTo>
                  <a:lnTo>
                    <a:pt x="162522" y="208642"/>
                  </a:lnTo>
                  <a:lnTo>
                    <a:pt x="164505" y="152367"/>
                  </a:lnTo>
                  <a:lnTo>
                    <a:pt x="164897" y="93851"/>
                  </a:lnTo>
                  <a:lnTo>
                    <a:pt x="163795" y="39601"/>
                  </a:lnTo>
                  <a:lnTo>
                    <a:pt x="159392" y="7865"/>
                  </a:lnTo>
                  <a:lnTo>
                    <a:pt x="156580" y="1040"/>
                  </a:lnTo>
                  <a:lnTo>
                    <a:pt x="153535" y="0"/>
                  </a:lnTo>
                  <a:lnTo>
                    <a:pt x="150336" y="2816"/>
                  </a:lnTo>
                  <a:lnTo>
                    <a:pt x="144031" y="54258"/>
                  </a:lnTo>
                  <a:lnTo>
                    <a:pt x="135853" y="104974"/>
                  </a:lnTo>
                  <a:lnTo>
                    <a:pt x="134132" y="155201"/>
                  </a:lnTo>
                  <a:lnTo>
                    <a:pt x="133622" y="212587"/>
                  </a:lnTo>
                  <a:lnTo>
                    <a:pt x="127861" y="273899"/>
                  </a:lnTo>
                  <a:lnTo>
                    <a:pt x="131099" y="326174"/>
                  </a:lnTo>
                  <a:lnTo>
                    <a:pt x="133894" y="379449"/>
                  </a:lnTo>
                  <a:lnTo>
                    <a:pt x="140442" y="431629"/>
                  </a:lnTo>
                  <a:lnTo>
                    <a:pt x="146366" y="482416"/>
                  </a:lnTo>
                  <a:lnTo>
                    <a:pt x="154465" y="503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00669" y="2516113"/>
              <a:ext cx="84228" cy="157929"/>
            </a:xfrm>
            <a:custGeom>
              <a:avLst/>
              <a:gdLst/>
              <a:ahLst/>
              <a:cxnLst/>
              <a:rect l="0" t="0" r="0" b="0"/>
              <a:pathLst>
                <a:path w="84228" h="157929">
                  <a:moveTo>
                    <a:pt x="0" y="0"/>
                  </a:moveTo>
                  <a:lnTo>
                    <a:pt x="20242" y="58617"/>
                  </a:lnTo>
                  <a:lnTo>
                    <a:pt x="49878" y="115214"/>
                  </a:lnTo>
                  <a:lnTo>
                    <a:pt x="59602" y="134264"/>
                  </a:lnTo>
                  <a:lnTo>
                    <a:pt x="8422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58554" y="2463471"/>
              <a:ext cx="242157" cy="589597"/>
            </a:xfrm>
            <a:custGeom>
              <a:avLst/>
              <a:gdLst/>
              <a:ahLst/>
              <a:cxnLst/>
              <a:rect l="0" t="0" r="0" b="0"/>
              <a:pathLst>
                <a:path w="242157" h="589597">
                  <a:moveTo>
                    <a:pt x="242156" y="0"/>
                  </a:moveTo>
                  <a:lnTo>
                    <a:pt x="212847" y="55141"/>
                  </a:lnTo>
                  <a:lnTo>
                    <a:pt x="187156" y="114756"/>
                  </a:lnTo>
                  <a:lnTo>
                    <a:pt x="161344" y="169486"/>
                  </a:lnTo>
                  <a:lnTo>
                    <a:pt x="139278" y="221995"/>
                  </a:lnTo>
                  <a:lnTo>
                    <a:pt x="123308" y="277427"/>
                  </a:lnTo>
                  <a:lnTo>
                    <a:pt x="101654" y="332267"/>
                  </a:lnTo>
                  <a:lnTo>
                    <a:pt x="75576" y="394532"/>
                  </a:lnTo>
                  <a:lnTo>
                    <a:pt x="50233" y="455114"/>
                  </a:lnTo>
                  <a:lnTo>
                    <a:pt x="25636" y="514824"/>
                  </a:lnTo>
                  <a:lnTo>
                    <a:pt x="4774" y="575464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4385382" y="1922832"/>
            <a:ext cx="0" cy="158236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 flipV="1">
            <a:off x="5054600" y="1892300"/>
            <a:ext cx="419560" cy="84491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2014-10-09T18:51:59Z</dcterms:created>
  <dcterms:modified xsi:type="dcterms:W3CDTF">2014-10-09T18:52:38Z</dcterms:modified>
</cp:coreProperties>
</file>